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8" r:id="rId3"/>
    <p:sldId id="261" r:id="rId4"/>
    <p:sldId id="266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91C89-2B2B-1347-97A4-7095E72DEF41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3BF6-C363-2C4E-A8E3-D5BFB5FDF2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1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F7EF-A524-4D67-A9C4-69167F8D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86ED4-4F01-4295-84F2-2FA948E5A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1101-9F06-4F9F-98C3-287696B0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EE3D6-8710-4B2D-BB71-E1B8CEFF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DDA-7E10-446E-8066-845E7FCCA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A47B3-26EC-4D81-AD74-722559A7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260A0-23C5-4626-B077-7475C9D51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0357-BBDB-4B2B-B10D-7D1C9BCC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6D2A-FDC7-44E3-AEEC-5552D8FF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BAEB3-5787-44DE-9934-7D0A17BC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0BA43-EA4E-4E0A-8F73-378A4191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3D982-C3F9-44A2-B934-301971E73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FEB1F-2072-46E7-B4FE-F96AEE83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82925-65E8-4E0B-B15A-1CD9758E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D6F10-1393-410F-8790-C437CD16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DEF9-D691-4D76-B101-502F9048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043D-609E-48B0-964D-87BC42B1D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50D5B-10B2-4D71-83A1-E733AED2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AB129-CB3F-4FE1-9422-07273916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361E-F292-44D1-A84B-CF36098C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3DE-6426-44D7-B253-489EA3DD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E074-12A3-4882-8CC5-4380FCFAF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12D6-7E28-4E3D-B17E-9A63CCD4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3CB5-B4DE-4ACE-8878-C7AC0156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5489D-452E-4EBF-B808-541B05DD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8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2300-5A40-4D1A-8813-CAA9963D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DC3B4-07E5-4753-992B-C5DE55431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31D7F-7243-4CAA-82BF-27168DF3C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D36F-4D00-47A0-8BB6-73FA4DCD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F9C1-EEDA-483D-9761-6C117CB8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2251-9B2F-464C-9E69-5258F23D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6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384A-9AD0-4DB0-B245-DEF106B4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3993-A4F9-4DC6-B9CB-157F9F40B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D04D2-FF2D-45FB-8FBB-E3814903C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614B7-8141-42FC-9373-FDAE3BE03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A8D4C-B0BB-4169-95E9-177591CF7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A08CD-D706-43BE-916B-E9D54734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FEB0A5-75E2-4891-B939-56F0DBAD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34998-B0E1-413D-AEF4-023F25DE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6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8D69-D4A5-4D8A-BF74-40134EB0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DD695-3A9E-462D-BF78-898992D5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5BDA7-BFDD-4134-BBA6-E643B5E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352AF-FB0E-443F-BF4D-C69FE88E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6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AC722-41B3-4B53-A2A1-627AA075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2C553-E0B4-46D1-9D2A-BA00F95E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3BD3-DDD1-457B-9CEA-950C46F0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6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47BE-82BE-4D95-889A-46E489E4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CB24-9EEF-4351-8A61-4EAF68ED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F0E0C-317F-4AB6-B965-D76F2A9DF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74993-E332-4F78-BCB7-768A9D0B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B160E-7A49-469A-BB22-38AAFD43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99E32-7A90-47AA-846A-EB90B984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3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6DDC-5501-4668-B3D1-F5B1D523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3CB95-6432-44EE-9CEC-F5AFEC187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93A7E-A4CF-4338-986C-0B6A3A496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7A8EF-06E7-4DFC-BE83-958EA8D7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76844-BF68-46FB-85C5-E1C5F12C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D744B-3C1D-49CA-B6F4-65CC5441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0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5A577-AA51-4FC0-AF90-63E396A5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92351-E21C-41D2-8D22-1C926BB4A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091D-C79C-49BA-8667-80BD3B4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ECC3-1CB7-4FDF-9CF6-64B8D3B876E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C801-2C69-4A11-96D8-F269F2B0B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F11-B6E5-45F5-9BB7-469A6BA6B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BC14-62A2-49E8-BBDC-1AE12DB57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F029-6524-4129-BF0C-6515BDFBA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Year 1 – English – </a:t>
            </a:r>
            <a:r>
              <a:rPr lang="en-GB" dirty="0">
                <a:solidFill>
                  <a:srgbClr val="7030A0"/>
                </a:solidFill>
              </a:rPr>
              <a:t>Lesson 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B727D-3539-4647-B13E-B12D198AD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600" b="1" dirty="0">
                <a:solidFill>
                  <a:srgbClr val="7030A0"/>
                </a:solidFill>
              </a:rPr>
              <a:t>Goldilocks</a:t>
            </a:r>
          </a:p>
        </p:txBody>
      </p:sp>
    </p:spTree>
    <p:extLst>
      <p:ext uri="{BB962C8B-B14F-4D97-AF65-F5344CB8AC3E}">
        <p14:creationId xmlns:p14="http://schemas.microsoft.com/office/powerpoint/2010/main" val="47229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32DFF-C831-4EED-AEB1-EF4981BC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 we are going to write a character description about Goldilocks.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94843" cy="1023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Before you we start writing,  let’s  about what Goldilocks looks like?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CA20D-952D-EF44-B17C-359B4D01C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38" y="2991556"/>
            <a:ext cx="3884083" cy="2974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CD3A6-10BF-5C49-9E54-0323906BCF60}"/>
              </a:ext>
            </a:extLst>
          </p:cNvPr>
          <p:cNvSpPr txBox="1"/>
          <p:nvPr/>
        </p:nvSpPr>
        <p:spPr>
          <a:xfrm>
            <a:off x="6096000" y="3039509"/>
            <a:ext cx="511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Goldilocks has long blonde hair.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76F08-AB2E-BA4E-BD3C-885FE65D1DD1}"/>
              </a:ext>
            </a:extLst>
          </p:cNvPr>
          <p:cNvSpPr txBox="1"/>
          <p:nvPr/>
        </p:nvSpPr>
        <p:spPr>
          <a:xfrm>
            <a:off x="6005689" y="3623733"/>
            <a:ext cx="597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anose="020B0502020202020204" pitchFamily="34" charset="0"/>
              </a:rPr>
              <a:t>Goldilocks has a green hair band.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BFE852-0F78-EA43-905A-90503F0611E7}"/>
              </a:ext>
            </a:extLst>
          </p:cNvPr>
          <p:cNvSpPr txBox="1"/>
          <p:nvPr/>
        </p:nvSpPr>
        <p:spPr>
          <a:xfrm>
            <a:off x="6330367" y="4849995"/>
            <a:ext cx="5647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Share some more descriptions about Goldilocks’s appearance.</a:t>
            </a:r>
          </a:p>
        </p:txBody>
      </p:sp>
    </p:spTree>
    <p:extLst>
      <p:ext uri="{BB962C8B-B14F-4D97-AF65-F5344CB8AC3E}">
        <p14:creationId xmlns:p14="http://schemas.microsoft.com/office/powerpoint/2010/main" val="120638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BB49-4D12-6149-9C98-4C24D18B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Now we are going to talk about what Goldilocks is like (her personality).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BB65C-5266-364A-A40E-49AA3516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7" y="1690688"/>
            <a:ext cx="2521375" cy="4373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6882D8-03BC-6A49-BAE1-5A7576E25001}"/>
              </a:ext>
            </a:extLst>
          </p:cNvPr>
          <p:cNvSpPr txBox="1"/>
          <p:nvPr/>
        </p:nvSpPr>
        <p:spPr>
          <a:xfrm>
            <a:off x="4069582" y="1690688"/>
            <a:ext cx="728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Goldilocks is naughty because she enters a stranger’s house and steals their breakfast.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C1705-F08A-4149-A98B-547F81C6B169}"/>
              </a:ext>
            </a:extLst>
          </p:cNvPr>
          <p:cNvSpPr txBox="1"/>
          <p:nvPr/>
        </p:nvSpPr>
        <p:spPr>
          <a:xfrm>
            <a:off x="4069582" y="2693085"/>
            <a:ext cx="560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Goldilocks likes to sleep in a comfortable bed.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FFF7B-29CC-DE47-923B-5A500C701C50}"/>
              </a:ext>
            </a:extLst>
          </p:cNvPr>
          <p:cNvSpPr txBox="1"/>
          <p:nvPr/>
        </p:nvSpPr>
        <p:spPr>
          <a:xfrm>
            <a:off x="6621026" y="4411227"/>
            <a:ext cx="473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Share some more sentences about Goldilocks’s personality. </a:t>
            </a:r>
          </a:p>
        </p:txBody>
      </p:sp>
    </p:spTree>
    <p:extLst>
      <p:ext uri="{BB962C8B-B14F-4D97-AF65-F5344CB8AC3E}">
        <p14:creationId xmlns:p14="http://schemas.microsoft.com/office/powerpoint/2010/main" val="218832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5B49DE-60A8-3D48-936C-6C924F49B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6" y="311498"/>
            <a:ext cx="5397438" cy="5961919"/>
          </a:xfrm>
          <a:prstGeom prst="rect">
            <a:avLst/>
          </a:prstGeom>
        </p:spPr>
      </p:pic>
      <p:sp>
        <p:nvSpPr>
          <p:cNvPr id="7" name="6-Point Star 6">
            <a:extLst>
              <a:ext uri="{FF2B5EF4-FFF2-40B4-BE49-F238E27FC236}">
                <a16:creationId xmlns:a16="http://schemas.microsoft.com/office/drawing/2014/main" id="{6147C6E3-802E-724F-8433-D286586AA3D4}"/>
              </a:ext>
            </a:extLst>
          </p:cNvPr>
          <p:cNvSpPr/>
          <p:nvPr/>
        </p:nvSpPr>
        <p:spPr>
          <a:xfrm>
            <a:off x="6571622" y="894303"/>
            <a:ext cx="4230356" cy="4642339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you can use this sheet to write about Goldilocks. This is called a character description.</a:t>
            </a:r>
          </a:p>
        </p:txBody>
      </p:sp>
    </p:spTree>
    <p:extLst>
      <p:ext uri="{BB962C8B-B14F-4D97-AF65-F5344CB8AC3E}">
        <p14:creationId xmlns:p14="http://schemas.microsoft.com/office/powerpoint/2010/main" val="317811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EF2EF112-C37A-4826-A62A-B076A2B5F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73012"/>
              </p:ext>
            </p:extLst>
          </p:nvPr>
        </p:nvGraphicFramePr>
        <p:xfrm>
          <a:off x="732181" y="2434996"/>
          <a:ext cx="10498207" cy="395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13">
                  <a:extLst>
                    <a:ext uri="{9D8B030D-6E8A-4147-A177-3AD203B41FA5}">
                      <a16:colId xmlns:a16="http://schemas.microsoft.com/office/drawing/2014/main" val="3633063352"/>
                    </a:ext>
                  </a:extLst>
                </a:gridCol>
                <a:gridCol w="9140594">
                  <a:extLst>
                    <a:ext uri="{9D8B030D-6E8A-4147-A177-3AD203B41FA5}">
                      <a16:colId xmlns:a16="http://schemas.microsoft.com/office/drawing/2014/main" val="4205750833"/>
                    </a:ext>
                  </a:extLst>
                </a:gridCol>
              </a:tblGrid>
              <a:tr h="12676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Challenge 1: 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Can you write a short sentence about Goldilocks’s appearance and how she behaves?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674802"/>
                  </a:ext>
                </a:extLst>
              </a:tr>
              <a:tr h="12676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Challenge 2:  </a:t>
                      </a:r>
                      <a:r>
                        <a:rPr lang="en-GB" sz="2000" b="1" dirty="0"/>
                        <a:t>Can you write a short paragraph about Goldilocks’s appearance and another short paragraph about how she behaves?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260879"/>
                  </a:ext>
                </a:extLst>
              </a:tr>
              <a:tr h="12676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Challenge 3: </a:t>
                      </a:r>
                      <a:r>
                        <a:rPr lang="en-GB" sz="2000" b="1" dirty="0"/>
                        <a:t>Can you read your work and pick out any spelling mistakes? Can you check that your punctuation is correct?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63152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365124"/>
            <a:ext cx="10770705" cy="22307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3</a:t>
            </a:r>
            <a:r>
              <a:rPr lang="en-GB" dirty="0"/>
              <a:t>. Now, you are going to write some sentences about Goldilocks. We call this a character description.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Task: First, write about Goldilocks’s appearance and then about how she behaves.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Next, choose </a:t>
            </a:r>
            <a:r>
              <a:rPr lang="en-GB" b="1" dirty="0"/>
              <a:t>one of the challenges </a:t>
            </a:r>
            <a:r>
              <a:rPr lang="en-GB" dirty="0"/>
              <a:t>below. 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E2DCD24-A44E-48F1-BCF2-F2629407C54D}"/>
              </a:ext>
            </a:extLst>
          </p:cNvPr>
          <p:cNvSpPr/>
          <p:nvPr/>
        </p:nvSpPr>
        <p:spPr>
          <a:xfrm>
            <a:off x="1123954" y="2752686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26BF1697-ED2E-4554-AB7E-6592D9CAC445}"/>
              </a:ext>
            </a:extLst>
          </p:cNvPr>
          <p:cNvSpPr/>
          <p:nvPr/>
        </p:nvSpPr>
        <p:spPr>
          <a:xfrm>
            <a:off x="1372844" y="4055912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F00E2AA-5F00-43E8-A376-11372E282610}"/>
              </a:ext>
            </a:extLst>
          </p:cNvPr>
          <p:cNvSpPr/>
          <p:nvPr/>
        </p:nvSpPr>
        <p:spPr>
          <a:xfrm>
            <a:off x="825570" y="4073813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32A213B2-3F11-4F7D-86A6-58AD87BABB31}"/>
              </a:ext>
            </a:extLst>
          </p:cNvPr>
          <p:cNvSpPr/>
          <p:nvPr/>
        </p:nvSpPr>
        <p:spPr>
          <a:xfrm>
            <a:off x="1379469" y="5944192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F8CA02F4-73B9-45FD-91D9-D1C6455F0776}"/>
              </a:ext>
            </a:extLst>
          </p:cNvPr>
          <p:cNvSpPr/>
          <p:nvPr/>
        </p:nvSpPr>
        <p:spPr>
          <a:xfrm>
            <a:off x="802174" y="5943251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7AD7AB56-022A-431A-AAD2-815538DB6876}"/>
              </a:ext>
            </a:extLst>
          </p:cNvPr>
          <p:cNvSpPr/>
          <p:nvPr/>
        </p:nvSpPr>
        <p:spPr>
          <a:xfrm>
            <a:off x="1167435" y="5377039"/>
            <a:ext cx="410818" cy="41081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10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AAF9-677E-4B71-BDEA-10D116C8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81" y="365125"/>
            <a:ext cx="10770705" cy="16889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Remember to keep re-telling the story to your family and maybe act it out together!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10F5A-E3E5-45FF-BCDE-3F1BAF059080}"/>
              </a:ext>
            </a:extLst>
          </p:cNvPr>
          <p:cNvSpPr txBox="1">
            <a:spLocks/>
          </p:cNvSpPr>
          <p:nvPr/>
        </p:nvSpPr>
        <p:spPr>
          <a:xfrm>
            <a:off x="710647" y="4572690"/>
            <a:ext cx="10770705" cy="1688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Other Suggested Activities:</a:t>
            </a:r>
          </a:p>
          <a:p>
            <a:pPr>
              <a:buFontTx/>
              <a:buChar char="-"/>
            </a:pPr>
            <a:r>
              <a:rPr lang="en-GB" dirty="0"/>
              <a:t>Make porridge and write instructions</a:t>
            </a:r>
          </a:p>
          <a:p>
            <a:pPr>
              <a:buFontTx/>
              <a:buChar char="-"/>
            </a:pPr>
            <a:r>
              <a:rPr lang="en-GB" dirty="0"/>
              <a:t>Create lollipop stick characters</a:t>
            </a:r>
          </a:p>
          <a:p>
            <a:pPr>
              <a:buFontTx/>
              <a:buChar char="-"/>
            </a:pPr>
            <a:r>
              <a:rPr lang="en-GB" dirty="0"/>
              <a:t>Make a story box of the story using an empty box</a:t>
            </a:r>
          </a:p>
          <a:p>
            <a:pPr>
              <a:buFontTx/>
              <a:buChar char="-"/>
            </a:pPr>
            <a:r>
              <a:rPr lang="en-GB" dirty="0"/>
              <a:t>Make character masks using paper plates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71198-5C65-4682-9618-D185EFADC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1464364"/>
            <a:ext cx="3670852" cy="27531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0492D-977A-4A5E-94CB-9E1C515B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67" y="1464364"/>
            <a:ext cx="2607250" cy="2421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48C06-A526-48D3-A16C-881A175B9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42" y="1428171"/>
            <a:ext cx="2581051" cy="3375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7002B-13DE-4E50-8690-65BA32268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167" y="4099098"/>
            <a:ext cx="3450128" cy="21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8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273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Year 1 – English – Lesson 2 </vt:lpstr>
      <vt:lpstr>Today we are going to write a character description about Goldilocks. </vt:lpstr>
      <vt:lpstr>Now we are going to talk about what Goldilocks is like (her personality).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– English – Lesson 1</dc:title>
  <dc:creator>Myling Tang</dc:creator>
  <cp:lastModifiedBy>B.Ghezzi@DKH.RIVERHILLFEDERATION</cp:lastModifiedBy>
  <cp:revision>16</cp:revision>
  <dcterms:created xsi:type="dcterms:W3CDTF">2020-06-10T09:50:11Z</dcterms:created>
  <dcterms:modified xsi:type="dcterms:W3CDTF">2020-06-12T13:23:48Z</dcterms:modified>
</cp:coreProperties>
</file>