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F7EF-A524-4D67-A9C4-69167F8D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86ED4-4F01-4295-84F2-2FA948E5A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1101-9F06-4F9F-98C3-287696B0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E3D6-8710-4B2D-BB71-E1B8CEFF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DDA-7E10-446E-8066-845E7FCC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47B3-26EC-4D81-AD74-722559A7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260A0-23C5-4626-B077-7475C9D51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0357-BBDB-4B2B-B10D-7D1C9BCC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6D2A-FDC7-44E3-AEEC-5552D8FF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AEB3-5787-44DE-9934-7D0A17BC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0BA43-EA4E-4E0A-8F73-378A41918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3D982-C3F9-44A2-B934-301971E73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EB1F-2072-46E7-B4FE-F96AEE83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82925-65E8-4E0B-B15A-1CD9758E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6F10-1393-410F-8790-C437CD16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DEF9-D691-4D76-B101-502F9048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043D-609E-48B0-964D-87BC42B1D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0D5B-10B2-4D71-83A1-E733AED2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B129-CB3F-4FE1-9422-07273916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361E-F292-44D1-A84B-CF36098C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3DE-6426-44D7-B253-489EA3DD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E074-12A3-4882-8CC5-4380FCFA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212D6-7E28-4E3D-B17E-9A63CCD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3CB5-B4DE-4ACE-8878-C7AC0156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489D-452E-4EBF-B808-541B05DD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8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2300-5A40-4D1A-8813-CAA9963D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C3B4-07E5-4753-992B-C5DE55431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31D7F-7243-4CAA-82BF-27168DF3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D36F-4D00-47A0-8BB6-73FA4DCD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F9C1-EEDA-483D-9761-6C117CB8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32251-9B2F-464C-9E69-5258F23D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384A-9AD0-4DB0-B245-DEF106B4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3993-A4F9-4DC6-B9CB-157F9F40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D04D2-FF2D-45FB-8FBB-E3814903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614B7-8141-42FC-9373-FDAE3BE03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A8D4C-B0BB-4169-95E9-177591CF7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A08CD-D706-43BE-916B-E9D54734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EB0A5-75E2-4891-B939-56F0DBAD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34998-B0E1-413D-AEF4-023F25DE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6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8D69-D4A5-4D8A-BF74-40134EB0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DD695-3A9E-462D-BF78-898992D5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5BDA7-BFDD-4134-BBA6-E643B5E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352AF-FB0E-443F-BF4D-C69FE88E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AC722-41B3-4B53-A2A1-627AA075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2C553-E0B4-46D1-9D2A-BA00F95E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3BD3-DDD1-457B-9CEA-950C46F0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6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47BE-82BE-4D95-889A-46E489E4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CB24-9EEF-4351-8A61-4EAF68ED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0E0C-317F-4AB6-B965-D76F2A9D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74993-E332-4F78-BCB7-768A9D0B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B160E-7A49-469A-BB22-38AAFD43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99E32-7A90-47AA-846A-EB90B984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6DDC-5501-4668-B3D1-F5B1D523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3CB95-6432-44EE-9CEC-F5AFEC187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93A7E-A4CF-4338-986C-0B6A3A49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7A8EF-06E7-4DFC-BE83-958EA8D7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76844-BF68-46FB-85C5-E1C5F12C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D744B-3C1D-49CA-B6F4-65CC5441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5A577-AA51-4FC0-AF90-63E396A5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92351-E21C-41D2-8D22-1C926BB4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091D-C79C-49BA-8667-80BD3B4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5C801-2C69-4A11-96D8-F269F2B0B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F11-B6E5-45F5-9BB7-469A6BA6B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JUk4umsUNw" TargetMode="External"/><Relationship Id="rId3" Type="http://schemas.openxmlformats.org/officeDocument/2006/relationships/image" Target="../media/image6.tiff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qOJ_A5tgBKM" TargetMode="Externa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F029-6524-4129-BF0C-6515BDFBA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Year 1 – English – </a:t>
            </a:r>
            <a:r>
              <a:rPr lang="en-GB" dirty="0">
                <a:solidFill>
                  <a:srgbClr val="7030A0"/>
                </a:solidFill>
              </a:rPr>
              <a:t>Lesson 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B727D-3539-4647-B13E-B12D198AD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600" b="1" dirty="0">
                <a:solidFill>
                  <a:srgbClr val="7030A0"/>
                </a:solidFill>
              </a:rPr>
              <a:t>Goldilocks</a:t>
            </a:r>
          </a:p>
        </p:txBody>
      </p:sp>
    </p:spTree>
    <p:extLst>
      <p:ext uri="{BB962C8B-B14F-4D97-AF65-F5344CB8AC3E}">
        <p14:creationId xmlns:p14="http://schemas.microsoft.com/office/powerpoint/2010/main" val="47229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2DFF-C831-4EED-AEB1-EF4981BC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03"/>
            <a:ext cx="10515600" cy="1325563"/>
          </a:xfrm>
        </p:spPr>
        <p:txBody>
          <a:bodyPr/>
          <a:lstStyle/>
          <a:p>
            <a:r>
              <a:rPr lang="en-GB" b="1" dirty="0"/>
              <a:t>We are going to write the story of Goldilocks and the Three Bears.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82"/>
            <a:ext cx="10094843" cy="1023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 I hope you </a:t>
            </a:r>
            <a:r>
              <a:rPr lang="en-GB" dirty="0" smtClean="0"/>
              <a:t>pretended </a:t>
            </a:r>
            <a:r>
              <a:rPr lang="en-GB" dirty="0"/>
              <a:t>to be Daddy Bear yesterday. Did you think of any questions for </a:t>
            </a:r>
            <a:r>
              <a:rPr lang="en-GB" dirty="0" smtClean="0"/>
              <a:t>Baby </a:t>
            </a:r>
            <a:r>
              <a:rPr lang="en-GB" dirty="0"/>
              <a:t>Bear? Before we start today’s lesson, practise reading and spelling our story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02B3C7-B559-9A40-A6DB-486CD9BD7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33" y="2351686"/>
            <a:ext cx="7118935" cy="42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1" y="365125"/>
            <a:ext cx="10770705" cy="10685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2. Today we are going to write the story of Goldilocks and the Three Bears. </a:t>
            </a:r>
            <a:r>
              <a:rPr lang="en-GB" dirty="0" smtClean="0"/>
              <a:t>Let’s </a:t>
            </a:r>
            <a:r>
              <a:rPr lang="en-GB" dirty="0"/>
              <a:t>remember the order of the story. Re-tell the story to your adult.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732A1-EA7B-CC4B-8682-FAB877156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53" y="1098841"/>
            <a:ext cx="6395492" cy="5589826"/>
          </a:xfrm>
          <a:prstGeom prst="rect">
            <a:avLst/>
          </a:prstGeom>
        </p:spPr>
      </p:pic>
      <p:sp>
        <p:nvSpPr>
          <p:cNvPr id="5" name="6-Point Star 4">
            <a:extLst>
              <a:ext uri="{FF2B5EF4-FFF2-40B4-BE49-F238E27FC236}">
                <a16:creationId xmlns:a16="http://schemas.microsoft.com/office/drawing/2014/main" id="{1A60C924-7F77-4A49-9FAE-E87929A6040A}"/>
              </a:ext>
            </a:extLst>
          </p:cNvPr>
          <p:cNvSpPr/>
          <p:nvPr/>
        </p:nvSpPr>
        <p:spPr>
          <a:xfrm>
            <a:off x="8613422" y="1873956"/>
            <a:ext cx="3341511" cy="3680177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to use your story mat to help you with your vocabulary.</a:t>
            </a:r>
          </a:p>
        </p:txBody>
      </p:sp>
    </p:spTree>
    <p:extLst>
      <p:ext uri="{BB962C8B-B14F-4D97-AF65-F5344CB8AC3E}">
        <p14:creationId xmlns:p14="http://schemas.microsoft.com/office/powerpoint/2010/main" val="106668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9BDC-2699-F54E-AF1D-22B99C1C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0564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3. How will we start the story?</a:t>
            </a:r>
          </a:p>
        </p:txBody>
      </p:sp>
      <p:sp>
        <p:nvSpPr>
          <p:cNvPr id="3" name="Rectangle 2"/>
          <p:cNvSpPr/>
          <p:nvPr/>
        </p:nvSpPr>
        <p:spPr>
          <a:xfrm>
            <a:off x="7750316" y="1719580"/>
            <a:ext cx="3679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Early one morning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1731" y="1690688"/>
            <a:ext cx="3011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sunny 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26" y="1719580"/>
            <a:ext cx="3587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Once upon a time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213453" y="-30404"/>
            <a:ext cx="4048298" cy="166285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Which one will you choose?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29E7D-7E3D-444A-AA66-1A784544C611}"/>
              </a:ext>
            </a:extLst>
          </p:cNvPr>
          <p:cNvSpPr txBox="1"/>
          <p:nvPr/>
        </p:nvSpPr>
        <p:spPr>
          <a:xfrm>
            <a:off x="77026" y="2938787"/>
            <a:ext cx="8003823" cy="84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Please use these pictures to help you write your story.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19A740-BA89-C244-B672-D5CD5E25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2707260"/>
            <a:ext cx="3590722" cy="4167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EC585-2246-BD45-8B01-1DFB72ED16F9}"/>
              </a:ext>
            </a:extLst>
          </p:cNvPr>
          <p:cNvSpPr txBox="1"/>
          <p:nvPr/>
        </p:nvSpPr>
        <p:spPr>
          <a:xfrm>
            <a:off x="587022" y="4790765"/>
            <a:ext cx="7163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to use the picture prompts:</a:t>
            </a:r>
          </a:p>
          <a:p>
            <a:r>
              <a:rPr lang="en-GB" dirty="0" smtClean="0"/>
              <a:t>Look at each picture, one </a:t>
            </a:r>
            <a:r>
              <a:rPr lang="en-GB" dirty="0"/>
              <a:t>at a </a:t>
            </a:r>
            <a:r>
              <a:rPr lang="en-GB" dirty="0" smtClean="0"/>
              <a:t>time, </a:t>
            </a:r>
            <a:r>
              <a:rPr lang="en-GB" dirty="0"/>
              <a:t>to help you retell the story. How many sentences can you write for each picture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Use the sentence starters to help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33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7B06-3CC7-1344-A257-2D0452B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Write your story on the worksheet called Part 1.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E269F6-4DD3-7348-A0A9-654F242E9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168068"/>
              </p:ext>
            </p:extLst>
          </p:nvPr>
        </p:nvGraphicFramePr>
        <p:xfrm>
          <a:off x="721332" y="1235028"/>
          <a:ext cx="415413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388100" imgH="8915400" progId="Word.Document.12">
                  <p:embed/>
                </p:oleObj>
              </mc:Choice>
              <mc:Fallback>
                <p:oleObj name="Document" r:id="rId3" imgW="6388100" imgH="891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1332" y="1235028"/>
                        <a:ext cx="415413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91673"/>
              </p:ext>
            </p:extLst>
          </p:nvPr>
        </p:nvGraphicFramePr>
        <p:xfrm>
          <a:off x="5124335" y="1151928"/>
          <a:ext cx="6229465" cy="556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29465">
                  <a:extLst>
                    <a:ext uri="{9D8B030D-6E8A-4147-A177-3AD203B41FA5}">
                      <a16:colId xmlns:a16="http://schemas.microsoft.com/office/drawing/2014/main" val="2414421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70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01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80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6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32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37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50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028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88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6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55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00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1807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EF2EF112-C37A-4826-A62A-B076A2B5F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53826"/>
              </p:ext>
            </p:extLst>
          </p:nvPr>
        </p:nvGraphicFramePr>
        <p:xfrm>
          <a:off x="689114" y="2436595"/>
          <a:ext cx="10498207" cy="3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613">
                  <a:extLst>
                    <a:ext uri="{9D8B030D-6E8A-4147-A177-3AD203B41FA5}">
                      <a16:colId xmlns:a16="http://schemas.microsoft.com/office/drawing/2014/main" val="3633063352"/>
                    </a:ext>
                  </a:extLst>
                </a:gridCol>
                <a:gridCol w="9140594">
                  <a:extLst>
                    <a:ext uri="{9D8B030D-6E8A-4147-A177-3AD203B41FA5}">
                      <a16:colId xmlns:a16="http://schemas.microsoft.com/office/drawing/2014/main" val="4205750833"/>
                    </a:ext>
                  </a:extLst>
                </a:gridCol>
              </a:tblGrid>
              <a:tr h="1267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Challenge 1: Use the pictures to help you write your sentences.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74802"/>
                  </a:ext>
                </a:extLst>
              </a:tr>
              <a:tr h="12676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Challenge 2: Check your story mat to use the story words and check your spellings.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0879"/>
                  </a:ext>
                </a:extLst>
              </a:tr>
              <a:tr h="1267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Challenge 3: Write at least two sentences for each picture clue.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63152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1" y="365124"/>
            <a:ext cx="10770705" cy="22307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4</a:t>
            </a:r>
            <a:r>
              <a:rPr lang="en-GB" dirty="0"/>
              <a:t>. Now, you can write the story of Goldilocks and the Three Bears.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Task: Use the </a:t>
            </a:r>
            <a:r>
              <a:rPr lang="en-GB" b="1" dirty="0"/>
              <a:t>story ma</a:t>
            </a:r>
            <a:r>
              <a:rPr lang="en-GB" dirty="0"/>
              <a:t>t and the </a:t>
            </a:r>
            <a:r>
              <a:rPr lang="en-GB" b="1" dirty="0"/>
              <a:t>picture prompts </a:t>
            </a:r>
            <a:r>
              <a:rPr lang="en-GB" dirty="0"/>
              <a:t>to help you write the story.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Next, choose </a:t>
            </a:r>
            <a:r>
              <a:rPr lang="en-GB" b="1" dirty="0"/>
              <a:t>one of the challenges </a:t>
            </a:r>
            <a:r>
              <a:rPr lang="en-GB" dirty="0"/>
              <a:t>below. 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E2DCD24-A44E-48F1-BCF2-F2629407C54D}"/>
              </a:ext>
            </a:extLst>
          </p:cNvPr>
          <p:cNvSpPr/>
          <p:nvPr/>
        </p:nvSpPr>
        <p:spPr>
          <a:xfrm>
            <a:off x="1123954" y="2752686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6BF1697-ED2E-4554-AB7E-6592D9CAC445}"/>
              </a:ext>
            </a:extLst>
          </p:cNvPr>
          <p:cNvSpPr/>
          <p:nvPr/>
        </p:nvSpPr>
        <p:spPr>
          <a:xfrm>
            <a:off x="1372844" y="4055912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F00E2AA-5F00-43E8-A376-11372E282610}"/>
              </a:ext>
            </a:extLst>
          </p:cNvPr>
          <p:cNvSpPr/>
          <p:nvPr/>
        </p:nvSpPr>
        <p:spPr>
          <a:xfrm>
            <a:off x="825570" y="4073813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2A213B2-3F11-4F7D-86A6-58AD87BABB31}"/>
              </a:ext>
            </a:extLst>
          </p:cNvPr>
          <p:cNvSpPr/>
          <p:nvPr/>
        </p:nvSpPr>
        <p:spPr>
          <a:xfrm>
            <a:off x="1440595" y="5737906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8CA02F4-73B9-45FD-91D9-D1C6455F0776}"/>
              </a:ext>
            </a:extLst>
          </p:cNvPr>
          <p:cNvSpPr/>
          <p:nvPr/>
        </p:nvSpPr>
        <p:spPr>
          <a:xfrm>
            <a:off x="774260" y="5737906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7AD7AB56-022A-431A-AAD2-815538DB6876}"/>
              </a:ext>
            </a:extLst>
          </p:cNvPr>
          <p:cNvSpPr/>
          <p:nvPr/>
        </p:nvSpPr>
        <p:spPr>
          <a:xfrm>
            <a:off x="1167435" y="5138818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1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1" y="365125"/>
            <a:ext cx="10770705" cy="16889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You can read different versions of Goldilocks and the Three Bears. Here’s some examples: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515E87-470F-344E-BAF0-6A0E384F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1" y="1492956"/>
            <a:ext cx="2540000" cy="25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51564-274E-3F40-A28E-CF76A7F0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27" y="1209606"/>
            <a:ext cx="2682243" cy="3279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47F726-900C-5E4B-9E99-941DBCE97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078" y="1027289"/>
            <a:ext cx="3475346" cy="4196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0C22C-1102-1E4E-9582-784C790CED10}"/>
              </a:ext>
            </a:extLst>
          </p:cNvPr>
          <p:cNvSpPr txBox="1"/>
          <p:nvPr/>
        </p:nvSpPr>
        <p:spPr>
          <a:xfrm>
            <a:off x="3070578" y="4932038"/>
            <a:ext cx="3702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Watch the story..</a:t>
            </a:r>
          </a:p>
          <a:p>
            <a:r>
              <a:rPr lang="en-GB" sz="1200" dirty="0">
                <a:hlinkClick r:id="rId5"/>
              </a:rPr>
              <a:t>https://www.youtube.com/watch?v=qOJ_A5tgBKM</a:t>
            </a:r>
            <a:endParaRPr lang="en-GB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02CE84-BD1F-E147-9EF0-29DCEECA1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" y="4684889"/>
            <a:ext cx="2554111" cy="1566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FA4B66-3D26-6347-8B2E-A0825665FF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81" y="5616859"/>
            <a:ext cx="2043289" cy="11015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A8FB61-5A70-2943-9B35-A37921F4E764}"/>
              </a:ext>
            </a:extLst>
          </p:cNvPr>
          <p:cNvSpPr/>
          <p:nvPr/>
        </p:nvSpPr>
        <p:spPr>
          <a:xfrm>
            <a:off x="5340982" y="6026033"/>
            <a:ext cx="3204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https://www.youtube.com/watch?v=4JUk4umsUNw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83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304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Document</vt:lpstr>
      <vt:lpstr>Year 1 – English – Lesson 4 </vt:lpstr>
      <vt:lpstr>We are going to write the story of Goldilocks and the Three Bears.</vt:lpstr>
      <vt:lpstr>PowerPoint Presentation</vt:lpstr>
      <vt:lpstr>3. How will we start the story?</vt:lpstr>
      <vt:lpstr>Write your story on the worksheet called Part 1.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– English – Lesson 1</dc:title>
  <dc:creator>Myling Tang</dc:creator>
  <cp:lastModifiedBy>B.Ghezzi@DKH.RIVERHILLFEDERATION</cp:lastModifiedBy>
  <cp:revision>19</cp:revision>
  <dcterms:created xsi:type="dcterms:W3CDTF">2020-06-10T09:50:11Z</dcterms:created>
  <dcterms:modified xsi:type="dcterms:W3CDTF">2020-06-12T13:26:32Z</dcterms:modified>
</cp:coreProperties>
</file>