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E8BC6-AB0B-4916-8649-D7C8DD15E134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D9122-73EB-42F2-A31D-DAD6A2026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B47F27-8554-4A29-9C43-C9D51F735063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1341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91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7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40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9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68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7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2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9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23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2073-1ADB-4176-B96A-4489990BC705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AAF4-61B1-426F-B522-69ED8374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31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2688" y="1535114"/>
            <a:ext cx="2589212" cy="9223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/>
              <a:t>PSHE / R.E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000" dirty="0"/>
              <a:t>Mind UP! 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000" dirty="0"/>
              <a:t>RE – How do Jews celebrate?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000" dirty="0"/>
              <a:t>RE – Signs, Symbols and Sayings. </a:t>
            </a:r>
          </a:p>
          <a:p>
            <a:pPr marL="171450" indent="-171450">
              <a:buFont typeface="Arial"/>
              <a:buChar char="•"/>
              <a:defRPr/>
            </a:pP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609725" y="474664"/>
            <a:ext cx="3113088" cy="1692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/>
              <a:t>English</a:t>
            </a:r>
            <a:r>
              <a:rPr lang="en-US" sz="1000" b="1" u="sng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re-tell a </a:t>
            </a:r>
            <a:r>
              <a:rPr lang="en-GB" sz="1000" dirty="0"/>
              <a:t>story based on Princess </a:t>
            </a:r>
            <a:r>
              <a:rPr lang="en-GB" sz="1000" dirty="0" err="1"/>
              <a:t>Smartypants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</a:t>
            </a:r>
            <a:r>
              <a:rPr lang="en-GB" sz="1000" dirty="0"/>
              <a:t>understand different vocabulary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write from different points of view (adverts)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form arguments for and against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write a character description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form a paragraph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explore a character’s behaviour and </a:t>
            </a:r>
            <a:r>
              <a:rPr lang="en-GB" sz="1000" dirty="0"/>
              <a:t>actions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identify commas in lists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To use synonyms for said.</a:t>
            </a: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7994651" y="468314"/>
            <a:ext cx="2493963" cy="3817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 u="sng"/>
              <a:t>Maths</a:t>
            </a:r>
            <a:endParaRPr lang="en-US" altLang="en-US" sz="1000" b="1" u="sng"/>
          </a:p>
          <a:p>
            <a:r>
              <a:rPr lang="en-GB" altLang="en-US" sz="1000"/>
              <a:t>We are following the Maths Mastery scheme.</a:t>
            </a:r>
          </a:p>
          <a:p>
            <a:r>
              <a:rPr lang="en-GB" altLang="en-US" sz="1000"/>
              <a:t>Count forwards and back in multiples of 2, 3, 5 and 10 up to the 12</a:t>
            </a:r>
            <a:r>
              <a:rPr lang="en-GB" altLang="en-US" sz="1000" baseline="30000"/>
              <a:t>th</a:t>
            </a:r>
            <a:r>
              <a:rPr lang="en-GB" altLang="en-US" sz="1000"/>
              <a:t> multiple; begin to count forward and back in multiples of 4 up to the 12</a:t>
            </a:r>
            <a:r>
              <a:rPr lang="en-GB" altLang="en-US" sz="1000" baseline="30000"/>
              <a:t>th</a:t>
            </a:r>
            <a:r>
              <a:rPr lang="en-GB" altLang="en-US" sz="1000"/>
              <a:t> multiple. </a:t>
            </a:r>
          </a:p>
          <a:p>
            <a:r>
              <a:rPr lang="en-GB" altLang="en-US" sz="1000"/>
              <a:t>Recall and use multiplication and division facts for the 2, 3, 5 and 10 times tables up to the 12</a:t>
            </a:r>
            <a:r>
              <a:rPr lang="en-GB" altLang="en-US" sz="1000" baseline="30000"/>
              <a:t>th</a:t>
            </a:r>
            <a:r>
              <a:rPr lang="en-GB" altLang="en-US" sz="1000"/>
              <a:t> multiple</a:t>
            </a:r>
          </a:p>
          <a:p>
            <a:r>
              <a:rPr lang="en-GB" altLang="en-US" sz="1000"/>
              <a:t>Recall and use addition and subtraction facts to 20 fluently (from Y2 programme of study)</a:t>
            </a:r>
          </a:p>
          <a:p>
            <a:r>
              <a:rPr lang="en-GB" altLang="en-US" sz="1000"/>
              <a:t>Derive and use addition and subtraction facts for multiples of 10 to 100 e.g. 40 + 60 = 100, 100 – 70 = 30</a:t>
            </a:r>
          </a:p>
          <a:p>
            <a:r>
              <a:rPr lang="en-GB" altLang="en-US" sz="1000"/>
              <a:t>Count on and back in 10s from any one- digit or two- digit number within 200 (refer to the 200 grid)</a:t>
            </a:r>
          </a:p>
          <a:p>
            <a:r>
              <a:rPr lang="en-GB" altLang="en-US" sz="1000"/>
              <a:t>Read and write numbers up to 200 in numerals </a:t>
            </a:r>
            <a:r>
              <a:rPr lang="en-GB" altLang="en-US" sz="1000" b="1"/>
              <a:t>and</a:t>
            </a:r>
            <a:r>
              <a:rPr lang="en-GB" altLang="en-US" sz="1000"/>
              <a:t> words </a:t>
            </a:r>
          </a:p>
          <a:p>
            <a:r>
              <a:rPr lang="en-GB" altLang="en-US" sz="1000"/>
              <a:t>Mentally add and subtract a 3-digit number and ones </a:t>
            </a:r>
            <a:r>
              <a:rPr lang="en-GB" altLang="en-US" sz="1000" b="1"/>
              <a:t>or </a:t>
            </a:r>
            <a:r>
              <a:rPr lang="en-GB" altLang="en-US" sz="1000"/>
              <a:t>tens up to and including 200 e.g. 126 + 8; 154 – 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1389" y="465139"/>
            <a:ext cx="3087687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/>
              <a:t>PE</a:t>
            </a:r>
            <a:endParaRPr lang="en-US" sz="1000" b="1" u="sng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PE with </a:t>
            </a:r>
            <a:r>
              <a:rPr lang="en-US" sz="1000" dirty="0" err="1"/>
              <a:t>Mr</a:t>
            </a:r>
            <a:r>
              <a:rPr lang="en-US" sz="1000" dirty="0"/>
              <a:t> </a:t>
            </a:r>
            <a:r>
              <a:rPr lang="en-US" sz="1000" dirty="0"/>
              <a:t>Miller </a:t>
            </a:r>
            <a:r>
              <a:rPr lang="en-US" sz="1000" dirty="0"/>
              <a:t>every </a:t>
            </a:r>
            <a:r>
              <a:rPr lang="en-US" sz="1000" b="1" dirty="0"/>
              <a:t>Thursday</a:t>
            </a:r>
            <a:r>
              <a:rPr lang="en-US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PE with class teacher </a:t>
            </a:r>
            <a:r>
              <a:rPr lang="en-US" sz="1000" b="1" dirty="0"/>
              <a:t>Beech Class:</a:t>
            </a:r>
            <a:r>
              <a:rPr lang="en-US" sz="1000" dirty="0"/>
              <a:t> </a:t>
            </a:r>
            <a:r>
              <a:rPr lang="en-US" sz="1000" b="1" dirty="0"/>
              <a:t>Tuesday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PE with class teacher </a:t>
            </a:r>
            <a:r>
              <a:rPr lang="en-US" sz="1000" b="1" dirty="0"/>
              <a:t>Eucalyptus Class: Monday</a:t>
            </a:r>
            <a:r>
              <a:rPr lang="en-US" sz="1000" dirty="0"/>
              <a:t>                      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2813" y="5340351"/>
            <a:ext cx="2932112" cy="1108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/>
              <a:t>Art and Design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000" dirty="0"/>
              <a:t>Looking at art in the local area.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000" dirty="0"/>
              <a:t>Recreating art from our local area.   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000" dirty="0"/>
              <a:t>Create collage work from natural materials from the local area.</a:t>
            </a:r>
          </a:p>
          <a:p>
            <a:pPr marL="171450" indent="-171450" algn="just">
              <a:buFont typeface="Arial"/>
              <a:buChar char="•"/>
              <a:defRPr/>
            </a:pPr>
            <a:r>
              <a:rPr lang="en-US" sz="1000" dirty="0"/>
              <a:t>Sketching skills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20838" y="5602288"/>
            <a:ext cx="2908300" cy="1077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/>
              <a:t>Learning at home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Weekly times tables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 err="1"/>
              <a:t>Maths</a:t>
            </a:r>
            <a:r>
              <a:rPr lang="en-US" sz="1000" dirty="0"/>
              <a:t> with Parents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Weekly spellings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Daily reading at home.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Home- School topic projects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28776" y="3306764"/>
            <a:ext cx="2640013" cy="2154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/>
              <a:t>Geography</a:t>
            </a:r>
            <a:r>
              <a:rPr lang="en-US" sz="1000" b="1" u="sng" dirty="0"/>
              <a:t> </a:t>
            </a:r>
          </a:p>
          <a:p>
            <a:pPr>
              <a:defRPr/>
            </a:pPr>
            <a:r>
              <a:rPr lang="en-GB" sz="1000" dirty="0"/>
              <a:t>Use </a:t>
            </a:r>
            <a:r>
              <a:rPr lang="en-GB" sz="1000" dirty="0"/>
              <a:t>geographical vocabulary to ask and respond to </a:t>
            </a:r>
            <a:r>
              <a:rPr lang="en-GB" sz="1000" dirty="0"/>
              <a:t>questions.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Use </a:t>
            </a:r>
            <a:r>
              <a:rPr lang="en-GB" sz="1000" dirty="0"/>
              <a:t>primary and secondary sources of information. 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U</a:t>
            </a:r>
            <a:r>
              <a:rPr lang="en-GB" sz="1000" dirty="0"/>
              <a:t>se </a:t>
            </a:r>
            <a:r>
              <a:rPr lang="en-GB" sz="1000" dirty="0"/>
              <a:t>and interpret maps. 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U</a:t>
            </a:r>
            <a:r>
              <a:rPr lang="en-GB" sz="1000" dirty="0"/>
              <a:t>ndertake </a:t>
            </a:r>
            <a:r>
              <a:rPr lang="en-GB" sz="1000" dirty="0"/>
              <a:t>simple mapping </a:t>
            </a:r>
            <a:r>
              <a:rPr lang="en-GB" sz="1000" dirty="0"/>
              <a:t>tasks.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F</a:t>
            </a:r>
            <a:r>
              <a:rPr lang="en-GB" sz="1000" dirty="0"/>
              <a:t>ollow </a:t>
            </a:r>
            <a:r>
              <a:rPr lang="en-GB" sz="1000" dirty="0"/>
              <a:t>and to describe a </a:t>
            </a:r>
            <a:r>
              <a:rPr lang="en-GB" sz="1000" dirty="0"/>
              <a:t>route.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R</a:t>
            </a:r>
            <a:r>
              <a:rPr lang="en-GB" sz="1000" dirty="0"/>
              <a:t>ecognise </a:t>
            </a:r>
            <a:r>
              <a:rPr lang="en-GB" sz="1000" dirty="0"/>
              <a:t>and describe some of the physical and human features of the local area</a:t>
            </a:r>
            <a:r>
              <a:rPr lang="en-GB" sz="1000" dirty="0"/>
              <a:t>.</a:t>
            </a:r>
            <a:r>
              <a:rPr lang="en-GB" sz="1000" dirty="0"/>
              <a:t> 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Learn about the social and environmental changes in our local area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75588" y="4476751"/>
            <a:ext cx="2730500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>
                <a:latin typeface="+mj-lt"/>
              </a:rPr>
              <a:t>Science</a:t>
            </a:r>
            <a:endParaRPr lang="en-US" sz="1000" b="1" u="sng" dirty="0">
              <a:latin typeface="+mj-lt"/>
            </a:endParaRPr>
          </a:p>
          <a:p>
            <a:pPr algn="ctr">
              <a:defRPr/>
            </a:pPr>
            <a:r>
              <a:rPr lang="en-GB" sz="1000" b="1" dirty="0"/>
              <a:t>(Animals including humans – Skeleton, muscles and movement)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cs typeface="Arial" panose="020B0604020202020204" pitchFamily="34" charset="0"/>
              </a:rPr>
              <a:t>To recognise that humans have skeletons.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cs typeface="Arial" panose="020B0604020202020204" pitchFamily="34" charset="0"/>
              </a:rPr>
              <a:t>To introduce some of the main bones in our bodies.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cs typeface="Arial" panose="020B0604020202020204" pitchFamily="34" charset="0"/>
              </a:rPr>
              <a:t>To identify some of the important joints.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cs typeface="Arial" panose="020B0604020202020204" pitchFamily="34" charset="0"/>
              </a:rPr>
              <a:t>To identify some of our muscle systems.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cs typeface="Arial" panose="020B0604020202020204" pitchFamily="34" charset="0"/>
              </a:rPr>
              <a:t>To look at how muscles contract and expand.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cs typeface="Arial" panose="020B0604020202020204" pitchFamily="34" charset="0"/>
              </a:rPr>
              <a:t>To understand that some animals have skeletons on the outside called exoskeletons.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1263" y="4286250"/>
            <a:ext cx="23923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Location</a:t>
            </a:r>
          </a:p>
          <a:p>
            <a:pPr algn="ctr">
              <a:defRPr/>
            </a:pP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Location</a:t>
            </a:r>
          </a:p>
          <a:p>
            <a:pPr algn="ctr">
              <a:defRPr/>
            </a:pP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Our Location!!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28776" y="2393950"/>
            <a:ext cx="2919413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/>
              <a:t>Computing</a:t>
            </a:r>
            <a:endParaRPr lang="en-US" sz="1000" b="1" u="sng" dirty="0"/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GB" sz="1000" dirty="0"/>
              <a:t>To use Scratch to programme and create games.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GB" sz="1000" dirty="0"/>
              <a:t>Use the internet to research our local area.</a:t>
            </a:r>
          </a:p>
        </p:txBody>
      </p:sp>
      <p:pic>
        <p:nvPicPr>
          <p:cNvPr id="19470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1" y="2497138"/>
            <a:ext cx="316547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91840" y="0"/>
            <a:ext cx="537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Topic Web - Year 3 – Autumn 1 - 2020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6131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Shipsey</dc:creator>
  <cp:lastModifiedBy>Laura Shipsey</cp:lastModifiedBy>
  <cp:revision>1</cp:revision>
  <dcterms:created xsi:type="dcterms:W3CDTF">2020-09-16T14:43:08Z</dcterms:created>
  <dcterms:modified xsi:type="dcterms:W3CDTF">2020-09-16T14:43:34Z</dcterms:modified>
</cp:coreProperties>
</file>