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6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8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6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08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0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5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8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7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0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8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6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featurepics.com/FI/Thumb300/20111229/Roman-Soldier-20841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170" y="3160914"/>
            <a:ext cx="2406609" cy="2525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5710" y="618205"/>
            <a:ext cx="2791991" cy="190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PSHE </a:t>
            </a:r>
            <a:r>
              <a:rPr lang="en-US" sz="1400" dirty="0" smtClean="0"/>
              <a:t>(Getting on and Falling Out)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Mind </a:t>
            </a:r>
            <a:r>
              <a:rPr lang="en-US" sz="1000" dirty="0" smtClean="0"/>
              <a:t>up.</a:t>
            </a:r>
            <a:endParaRPr lang="en-US" sz="10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dirty="0" smtClean="0"/>
              <a:t>Jigsaw scheme –  understanding what influences us to make assumptions of others.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dirty="0" smtClean="0"/>
              <a:t>Uniting against bullying.</a:t>
            </a:r>
            <a:endParaRPr lang="en-GB" sz="10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dirty="0" smtClean="0"/>
              <a:t>To </a:t>
            </a:r>
            <a:r>
              <a:rPr lang="en-GB" sz="1000" dirty="0"/>
              <a:t>consider the ways in which to resolve problems.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dirty="0"/>
              <a:t>To investigate two sides of a given argument, and look at ways of resolving.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dirty="0"/>
              <a:t>To consider the consequences of anger and actions</a:t>
            </a:r>
            <a:r>
              <a:rPr lang="en-GB" sz="1000" dirty="0" smtClean="0"/>
              <a:t>.</a:t>
            </a:r>
            <a:endParaRPr lang="en-GB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053447" y="541647"/>
            <a:ext cx="2932056" cy="20621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Literacy</a:t>
            </a:r>
          </a:p>
          <a:p>
            <a:r>
              <a:rPr lang="en-US" sz="1000" dirty="0" smtClean="0"/>
              <a:t>The Giving Tree by </a:t>
            </a:r>
            <a:r>
              <a:rPr lang="en-US" sz="1000" dirty="0" err="1" smtClean="0"/>
              <a:t>Shel</a:t>
            </a:r>
            <a:r>
              <a:rPr lang="en-US" sz="1000" dirty="0" smtClean="0"/>
              <a:t> Silverstein.</a:t>
            </a:r>
          </a:p>
          <a:p>
            <a:r>
              <a:rPr lang="en-US" sz="1000" dirty="0" smtClean="0"/>
              <a:t>Valerie Bloom poetry.</a:t>
            </a:r>
          </a:p>
          <a:p>
            <a:endParaRPr lang="en-US" sz="1000" dirty="0" smtClean="0"/>
          </a:p>
          <a:p>
            <a:r>
              <a:rPr lang="en-US" sz="1000" b="1" dirty="0" smtClean="0"/>
              <a:t>Writing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Planning and writing play scripts.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Adding in description to our writing using adjectives, adverbs and powerful verbs.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Fronted adverbials.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Learning to use poetic devices in our writing. 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Writing our own poems. </a:t>
            </a:r>
            <a:endParaRPr lang="en-US" sz="1000" dirty="0" smtClean="0"/>
          </a:p>
          <a:p>
            <a:pPr marL="171450" indent="-171450">
              <a:buFont typeface="Arial"/>
              <a:buChar char="•"/>
            </a:pPr>
            <a:endParaRPr lang="en-US" sz="1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106896" y="857597"/>
            <a:ext cx="2857354" cy="1600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Numeracy</a:t>
            </a: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Converting units of </a:t>
            </a:r>
            <a:r>
              <a:rPr lang="en-US" sz="1000" dirty="0" smtClean="0"/>
              <a:t>measurements (mm, cm, m, km)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Perimeter</a:t>
            </a:r>
            <a:endParaRPr lang="en-US" sz="1000" dirty="0" smtClean="0"/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Number skills, covering: place value; addition; subtraction; multiplication; division; decimals and fractions; money</a:t>
            </a:r>
            <a:r>
              <a:rPr lang="en-US" sz="100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Multiplication and division. </a:t>
            </a:r>
            <a:endParaRPr lang="en-US" sz="1000" dirty="0" smtClean="0"/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Roman </a:t>
            </a:r>
            <a:r>
              <a:rPr lang="en-US" sz="1000" dirty="0" smtClean="0"/>
              <a:t>numerals.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46827" y="5742190"/>
            <a:ext cx="2791991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PE </a:t>
            </a:r>
            <a:r>
              <a:rPr lang="en-US" sz="1000" dirty="0" smtClean="0"/>
              <a:t>with </a:t>
            </a:r>
            <a:r>
              <a:rPr lang="en-US" sz="1000" dirty="0" err="1" smtClean="0"/>
              <a:t>Mr</a:t>
            </a:r>
            <a:r>
              <a:rPr lang="en-US" sz="1000" dirty="0" smtClean="0"/>
              <a:t> </a:t>
            </a:r>
            <a:r>
              <a:rPr lang="en-US" sz="1000" dirty="0" smtClean="0"/>
              <a:t>Miller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Indoor Athletics workshops.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Yoga (x 3 sessions)</a:t>
            </a:r>
            <a:endParaRPr lang="en-US" sz="1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66889" y="2869485"/>
            <a:ext cx="2811856" cy="12926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Art and Design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Celebrating art from around the world. Year 4’s project will be inspired by India.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err="1" smtClean="0"/>
              <a:t>Rangoli</a:t>
            </a:r>
            <a:r>
              <a:rPr lang="en-US" sz="1000" dirty="0" smtClean="0"/>
              <a:t> designs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Creating their own henna patterns.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Indian textiles.</a:t>
            </a:r>
            <a:endParaRPr lang="en-US" sz="1000" dirty="0"/>
          </a:p>
          <a:p>
            <a:pPr marL="171450" indent="-171450">
              <a:buFont typeface="Arial"/>
              <a:buChar char="•"/>
            </a:pPr>
            <a:r>
              <a:rPr lang="en-US" sz="1000" smtClean="0"/>
              <a:t>Animals prints. </a:t>
            </a:r>
            <a:endParaRPr lang="en-US" sz="1000" dirty="0" smtClean="0"/>
          </a:p>
        </p:txBody>
      </p:sp>
      <p:sp>
        <p:nvSpPr>
          <p:cNvPr id="11" name="Explosion 1 10"/>
          <p:cNvSpPr/>
          <p:nvPr/>
        </p:nvSpPr>
        <p:spPr>
          <a:xfrm>
            <a:off x="3114145" y="4911006"/>
            <a:ext cx="2857354" cy="775100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Ruthless Romans</a:t>
            </a:r>
            <a:endParaRPr lang="en-US" sz="1200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25574" y="3383291"/>
            <a:ext cx="2838676" cy="6924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/>
              <a:t>Religions in our </a:t>
            </a:r>
            <a:r>
              <a:rPr lang="en-US" sz="1050" dirty="0" err="1" smtClean="0"/>
              <a:t>neighbourhood</a:t>
            </a:r>
            <a:endParaRPr lang="en-US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/>
              <a:t>The Christmas story.</a:t>
            </a:r>
            <a:endParaRPr lang="en-US" sz="105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61018" y="4695749"/>
            <a:ext cx="2791991" cy="17235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Topic</a:t>
            </a:r>
            <a:r>
              <a:rPr lang="en-US" dirty="0" smtClean="0"/>
              <a:t> </a:t>
            </a:r>
            <a:r>
              <a:rPr lang="en-US" dirty="0" smtClean="0"/>
              <a:t>(The Romans)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To </a:t>
            </a:r>
            <a:r>
              <a:rPr lang="en-US" sz="1100" dirty="0" smtClean="0"/>
              <a:t>identify who Boudicca was and the main events in Boudicca’s revolt.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To know about food and cooking in Roman Britain. To identify the different types of pottery used in Roman times.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To design a mosaic pattern</a:t>
            </a:r>
            <a:r>
              <a:rPr lang="en-US" sz="1100" dirty="0" smtClean="0"/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To write a short note in the Roman alphabet.</a:t>
            </a:r>
            <a:endParaRPr lang="en-US" sz="11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099954" y="4603219"/>
            <a:ext cx="2791991" cy="190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Science</a:t>
            </a:r>
            <a:r>
              <a:rPr lang="en-US" dirty="0"/>
              <a:t> </a:t>
            </a:r>
            <a:r>
              <a:rPr lang="en-US" dirty="0" smtClean="0"/>
              <a:t>(Electricity)</a:t>
            </a:r>
            <a:endParaRPr lang="en-US" sz="10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 smtClean="0"/>
              <a:t>To identify common appliances that run on electricity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 smtClean="0"/>
              <a:t>To construct a simple series electrical circuit, identifying its basic parts.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 smtClean="0"/>
              <a:t>To identify whether or not a lamp will light In a  simple series circuit.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 smtClean="0"/>
              <a:t>To </a:t>
            </a:r>
            <a:r>
              <a:rPr lang="en-US" sz="1000" dirty="0" err="1" smtClean="0"/>
              <a:t>recognise</a:t>
            </a:r>
            <a:r>
              <a:rPr lang="en-US" sz="1000" dirty="0" smtClean="0"/>
              <a:t> that a switch opens and closes a circuit and its impact on a light.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 smtClean="0"/>
              <a:t>To </a:t>
            </a:r>
            <a:r>
              <a:rPr lang="en-US" sz="1000" dirty="0" err="1" smtClean="0"/>
              <a:t>recognise</a:t>
            </a:r>
            <a:r>
              <a:rPr lang="en-US" sz="1000" dirty="0" smtClean="0"/>
              <a:t> some common conductors and insulators.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21195" y="76816"/>
            <a:ext cx="4791696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Planning Grid – Year 4 – Autumn 2 </a:t>
            </a:r>
            <a:r>
              <a:rPr lang="en-US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2020 </a:t>
            </a:r>
            <a:endParaRPr lang="en-US" b="1" dirty="0">
              <a:solidFill>
                <a:srgbClr val="FFFF00"/>
              </a:solidFill>
              <a:latin typeface="Comic Sans MS"/>
              <a:cs typeface="Comic Sans MS"/>
            </a:endParaRPr>
          </a:p>
        </p:txBody>
      </p:sp>
      <p:sp>
        <p:nvSpPr>
          <p:cNvPr id="2" name="AutoShape 2" descr="data:image/jpeg;base64,/9j/4AAQSkZJRgABAQAAAQABAAD/2wCEAAkGBxMTEhQUExQVFRUXGB0aGRcYGRobHxwcIB8fHRgdHB0gHCgiHBwlHhcaITEiJSkrMS86GB8zODMsNygtLisBCgoKDg0OGxAQGywkICQtLC0tNCwsLCwvLCwsLCwsLCwsLCwsLCwsLCwsLCwsLCwsLCwsLCwsLCwsLCwsLCwsLP/AABEIAMABBwMBIgACEQEDEQH/xAAcAAACAgMBAQAAAAAAAAAAAAAABQQGAgMHAQj/xABFEAACAgAEBAMFBQUGBAUFAAABAgMRAAQSIQUxQVEGEyIyQmFxgQcUI5GhUmJygrEzkqKywdEVFmPwJENTc5MlZIOz0v/EABsBAAIDAQEBAAAAAAAAAAAAAAADAQIEBQYH/8QALREAAgIBBAICAQIFBQAAAAAAAAECAxEEEiExE0EFUWEUInGRobHhFTIzQoH/2gAMAwEAAhEDEQA/AO44MeA49wAGDBgwAGDBgwAGDBgwAGDBgwAGDBgwAGDBgwAGDBgwAGDBgwAGDBgwAGE3ifOFIwi7Mx59gCD+pofU4bu1Amia6Dnjl3iDxHHCzPmGk1F9NaGOkk+lL06VocgSCaJ3N4AOlcPzqTIHQ2ORHYjmp7EYk45vw/Nz5bTmly09SqvmRqBIGHun8MvpkANWaBGzEAArfOEcTjzMSyxE6W/aUqQeRBVgCCDgAmYMGDAAYMGDAAYMGDAAYMGDAAYMGDABUvEuXMc4lQshkXcqSPUtDfvYK7Gx6Dtib4X4rLMXDFHRPSXFBtex0kDY7Hc0tbDfenGcyaSgCRdQBscxRojYj4E4QcS8PvFIMxkdKOBTw8kkXtQ5H/XfY3YBZ8GFvBOMpmUJX0uuzxn2kbkQfhYO/wAD1BAZYADBiBxHjWXg2llRWrVosaiO4UbkfGsVnJ+Np52YZfIvKvuOHoEd2JQIPkHY4jJOC64MU3/hPFZiWkzUeXDH2I1aSh2DXGVPxtvridwPwocuSfvU7WbK+hVJ7kBbv43eDIYLGzAVZ57DHuEXFvCkGZIMzTMF5L5jAA9x2PxFY1cN8PRZfNI0ZmJMcgPmTSyDnHXpZyBzO9YkgsWDBgwAGDBgwAGDBgwAGDBgwAGDCri3iGDLi5GarolEdwv8RUELy21VeJ2SzaTRpJGwdHUMrDkQdwcAG/FR+1XImThs5WtcQ81bF+xz276S1fTFuxXPtDdxw+fQPa0qf4WdVb9CR9cAHn2cwleGZME6rhVgaokMNQsam9VNub3N8uWHmeziQxtJIaVeZonmaAAG5JJAAG5JAxhwn+wi/wDbT/KMLvET6pMvF++ZGHwQen6+Y6H+U4AI0nEczKylR93jG9HS0jfBuaxj5Fidt1xnwHN/juDIW8wWu9jUhIeviQV2/wCme2IzZ1/KkcEapZPKyykdgVLH9rdZJf4EHzPvh/Kqk6RItrDFzJsryRCe7MBJv+6e+AC1YMGDAAYMGDAAYMGDAAYMGDAAYMGIXGOICCFpSrNVAKtWWZgqgWQN2YCyQB1IwAVbxcEinWXLPpzm1xgbSKbPrJIUemNjuwsIeoUqrl+0GfMMkeUjVWYcyQ2rb1Mh9lY16swJ3rSCVtNnuITTGtTNmH0NqQgiPMLG4eHbYJWrfsxN3RxmPD33eBZDIySn23ZtKRjSfT6LpbpQ259S6jQ2zu3nCHqrjLLP4Q8KK6jNZz8aZ2LFTvGCCVB/6hoCmbbZaVaxecJfCHFY8xlY3j0AKNDInJGXYrXTpt8Rh1h6EsMGDBiSAxDXedv3Y1/xM1/5BiZiDFIokmYkAAIpJNDYFuf8+ACdgxpgzSOutHVl/aUgj8xtjaGBwAe4MGDAAYMGPGYAWTQHMnABH4lnkgjaWRgqqNySAOwFnbckD64SNxWLNLpIjeMsOTLIpINqG7G62PWt7rETj2bGauNUZoRp9RpUk1alc89dIKYEAaiRR2vEF8irIdKurpelmZizbdSWLMh7NyuwAQCMt9npMdXW2W2Dahy7YkZWEKWoUGNn59T9f++uFHC+Io8CSOwAYD1E1Z6H6j1V8cMMvxBGoBgT0354iqSSyys0T8LvEOUWXLTI3IoT9V9S/qBiVlM0sgJW9mZSD3UkH+l/UYSeP828eScoaJeNCf3WkVW/MEj641ixRlvHkOXy+VE6Sgvl4XVwo0vrQEhWLAEjqOfLESHxDDm5p2SXSSBHGD6HChfbCOLvW7m6I2XtjZwvi0Z4fkcrG8DuYYo3DgSBah1EFLAY+mqva98UzOQcKWSRHmcuG0tHHEQit2CpHoG9i75gi7GKOxLguq2+S/RiplbYRxRBIlHc+2SO4VUUfN++LdlIAqjbcgWe/wD3eObfZn4eLv8Ae1lcZYSOsUTXbBbQlwH0CpA1Ut0os46hi5QMGMJpAqsxulBO25232HfFTzfj6HQGijmfULukWh0JDuvzrFJ2RgsyeC0YuXRZs5m9ClgpkI5Iumye3qIA+pGI/D87M5PmwrEPdqTWT/EAoCn5FsVvgviiKeqDAtdBkKFu+i7WTqfQ7Ys+XcEWDYxmWok3jGC7rSNHHuKPBH5qReaqkawGIYJYDMo0nVpBLEbbKa3wyhkDKGG4YAg/A7jHijGuOR/MK6fQFBDX1sgrXyAN/HGmLfsWyRgwYMXIDFE+0jiLPoyUQLNJpaQLeqtX4agj2dTrZboEN0DeL3jTDlkQuyqAXOpj1Y0ALPWgAB2oYhkooXCuAS5JCHiM8lerML5Y1DmFYsylQvKzsa1E2SMIs7n5c7KqRWIyLRWBHKrllHOhY0pzur3Po6txTIrPDJC96ZFKNRo0RRo98V2HwWkLNLC7mUgAeYfSV5lSFFCzvqqxtzAoplSs7l2Oja+n0KMnw2TKLeWc3ZL6gCWJ3JPIML907rZ0nmrXbg2c82FHNaqpwNqcbMK5je+fwxXGzIXWH/DaMW4bbSP2r5Fdj6htseoIHN819oWZTNNLlmAioKI3Fq4F+phsQTZ5EGqGE13yi8TNleglqP8AhO8YMc08PfaRNOfLMMZdz6HBKqncSKWLE0CVKn18vTV4s5zsp9p+lEKNI+m5Yf3jh874RRj/AE1ik4tYweeM+Oy5dVWFbd7BcDV5dqxV9BKh/Yb0hr9PI4ReG8vlsyzmdTPLr1AznzFtQFJRWAVGUqQQEUj9cTm4bEST5a6jzYCmPMbsPVyJHPqe+EPBpU+8O9hI1zEkjOxoARr5RNnlbFUHem7YyW6hya2jPBtXJ0iBQBQAA7DbCfj3DWDrmoXMcilFegpEkfmKXU2LBotuD27DDXLyhgGUhlIsEGwQeRB6jEbjua8vLyyVehS9d9O9fph9cvsRJDbBgwY1Cwwg8QIzyIjV5QXVX7b3tf7qgXXUsP2cP8I+Kzhn2307H59cKultgNpjmRDr44iwZ5JPM0n+zYox6WBZo9auj2ojEkvhPM+uHMuuyyGkPcFVj1j4E2QeoAPXHPSTXBtba7I0MjeVl4bdbEQbQSrC8urHSQQwNQulgg/ibYZcFzIM2lWkIWiRKzsyswksW5LclBq65Ec8QYdEstBr3kYlC4pa0J6qGlqfajexrEnKwCKdiCTq8q2Y2SSZlsn+ZR+QxDs/Y2J2cFv4Uq1JpNkvbDs2ldvyo/XFa+1biKRZLSzqHeSPSpO7aXDGhzNBSfpjmvE/H+d/FjgkWJDI5VkT1kFjpJZr6UNgNqw5glE2VZ5stNOZvWJPwpHcVtuHBjKtsAKAoDayMbYXLal7LXaG2pKU+E+jdm8g+WiyiZWPXJDBM6AqGJcmFWYbj1HzXa/mMLvCTlBOkixqGavLzFx67XSdTFWskh/Sy70D1xZ+Gsw+4F2D3l2jZwbDSFYnFbbgiKQ3tyHfE9uHyZjNRJRWFQWaRHYEjk8TACqJKMCW907WMJg3J7SJJRW4tvCeGxZeJYoUWNFulUUASbah8SScTMGMZHoEnkBffG8xC/jXE/KWkTzJWB0oTQ+btR0qLG9E9gcUTIeE0VKmZZm9VFoo6SwoHl2CwK6BpJJo2a3w5yLO4M0oIklOoqfcX3I/5V5/EueuJWOdde3Lj0bqqEo8kd8mrx+XJ+KO7AWSDanYAAjaiACKB54meF8wzRks1gX6z7wV3VXJ7lFUk9efXCXO5gzMYYyQo2lkUkEd40I983RYezY94qMQ8/m5fu0ksOoRxqTDFFGr+ZpFKSCD+GaAAWiFFht8RDK7ItxJ4Xo6J5mNkRP0wryeZ1Row95VP5i8N15Y0UT3t/gzTWEe4MGDGoWV3xnxKWFIBCfxJcxGgFWSC3q+SjYseihsWLFYyOUebiM08l+XlwIoQeWoqGkcf39F9dx7uLPgAMGDBgA4n9rHilMzKMvDukLEPIPebqgPVARv0JUfs4oGOheO/s6kgZ58qpkhJLGMAl4yTZoe8lnpuPluOfMpBIIII2IPMH445mo3b+T3XwvgWnSqfPv7yZQzsh1Kdx+vw/7/AEO+Ot8A46SI0mIt1BjlF6XB6WQN72sgHoQCRq5Llsu0jpEntuwVfmTQPyHM/I47VmODx/dhABsiaUPUELQP+/eyDscUj/twzD8zt8ice8cmWfzZLGGMkMAC7D3AeVfvnp25noDWOAZGVpNNqAFRlsahGoBEQ3I1ysdb7k6RfVrKFJZ3dFDSGZto2VrbkTQ1mmjqyVY7fHZsWeESLCqlHhcfiDzAjGSRSoB1owCUdI0kboaA2IBKiUZNya246OGrFL0WbwXmGZZeihhsOQfcSBf3TSt/MT1ON3jmX/wGYH7aaP7xCn9CTjHwjl1jyqaeTEtfcXpW+50Ko+mJM0SZmR4G3jRCZT2ZhSL89JZ/h6D1GCl5moL0Js6bKHF48zcUccanWwTdpBqvV6lsgg6lCsNyBR6kUbHwX7RNRKTxjWB7h51d7E7cq3O+x2GObNHIFElBwDpB2Go2gUV0Pp36DzMTvD2TfM5gRxBtT6SWOwVQfMYn6SKu3asdXJmwd3hkDKGHIixir+IMjJE2uKRQJpBatGX0sVOogh1oEJdEHc/GsWfLxaVVbvSAL+QrHOPtH8TTRy6IlWoG1HVZ16oyL2I2XWdutYpbjbyP01U7LNsBoeFhv7Z3l66WoJf8CgA/zXicuKn4Y8XRvlVkzc8SOXYb+jYH07f98sNZvEuXUbMz9fSp/qaH6457Umzb42srA3JvHOPGnil0zmmAqRGmiQMNSsxOogjbdaXcHYlsTOL+PWKumUiJk0n1sRS9LCi9RHa8c4hh1sqsx9bAEjn6jRNmyTuTeIwsc+zo6XRttysjwkT8nkpM3JIygKL1SuqhVjW6Zq2F1ZA5nn3OLbx7ICHLtDGrRlYl9aSOllg9SNGObfhknkTfbF7yPDIoY/KjRVj3BWru+eq92J6k3eKb41yOXjibyYFDJpEko20BgUjUnmzEPsvuizt6QzKmnLCMOtvdiXpLhItP/D//AAqRxUrRonldgyAFL/dsAHuCcWTwnEv3ZJAiq8wEsmkEW7KL572KA37YS8OnLJ6l0OvpdbujQOx6gggg9iNgdsT+D8ZiiM0U0iR6PxF1ED8NtybPOnEgPYacM07xNpmO9ZimiyYwmkCqWPIC8QYOPZV1DpmIGU9RIlfHrhVn/G3C9LLJmoHVgQVB8wEHmCFBsHtjY2jMoSb4TImYzkcdeZIiWaGpgLPYWd8b8VjP8e4XK8EOW9CySFXWKIwhrHoDsFWwWAWr314s+OXbBQfDydGDn/2WBU2QZVWFADE1hnLEOikksuw9ZbUwDn1DUxsnfGXFsgX0FZZIgGRWVCArJrAYeySuxItCp+O2GE0yopZ2CqObMQB+ZxXuI+J4WUpCv3gMCCeUVHu3vD+AH5jERUpdFZKEUy1Zc6VKLQK7KOlHdPoOX8pw9yWYEiK/KxuOx6j6Gx9McaTiOdCafvKNsQGeHUwvpesagP3tV1uTjpngvMQvB+GGDgjzdRLHXQ3s817VQA2AFUNOkqnW3ufZjtaeMFgwYMGNokxRANh3J+pNn9TjLCfwlxBp8jlZpaDvCjP0GoqNXy3wxlzaLzN/BQWP5KCcAG/BiH97c+zE5+LFVH5E6h/dx7pnPvRp8AGc/Q2v9MAEvHO/tn4KHyv3lQgkhssTQLR1uB+0Q2kgfOtzRvIyR96SRv5gv+QL+uOZ+KuMLmpiIwPKiYgNW8jrsWvmUU2F6Hdt/SRWaTWGNotnVNTg8NFV8KRwpnMu6gt6QAQCQSySUb5Fi1CyeoA546f5sh5R1/GwH+UN/pjmKwafTV+XdDvGxsAfEUAPig5XhpBnJCoKzzFSNvxGO3zJv9cY517nwaVc/ZaOA8MAZ8w6L5kjErQFKlnTp5ka1pm33JOPfFEUhiLRxmUqr+hSA1laUrexINGvyvkVnBvEIiRIpUelpRKKI08l122oFRQJo3V9wLYDhE1KMssbDa1hFJ4d4zjEfomSBt9UcsTuEc7sFpl21Emr+gx7wrxPmHyrJlkDIqlJmKXLJMwDSSLcihVOs1sTsNgKw18S+E4c1bf2c1bSKOfYOPeH69jjncH3jh+Z0OWS9jpoqw91hYIYfqLPI4XBSri/E+X9/wBvs1fparoNrtevv+BLzch0xxMDGQTWpWUlmATkwHvBGFXyx1L7M8qq5eR6AdpN+4GlSq/4r+uKueLyqoDrHIx6brt8fas/IYvXg/h7RRsWhWEuwbQCDvVWaA35fkMadNddKSjOGPynlHLtrillMleKeLfdcpNPQJRbAN0WJCqDXdiBj5/TjcjzNJM5bzGJe+W/YdAO3bHXPtinC8P0n35UUfS2/opxw3E6qb3JHpfgNNF0Sm1y3j/xf5LMcgFRAx9EbFz8tyP6/phHnc88hNk6b2XpXTGUnEnaPyzVd+pHQHfEPGaUs9HappceZGcUpUhlNEYaZcJI8co9JWRDKvwDAs477WSP+yox40pUFlNEcjgg+SdVDNcmu8M7RkvEMOamTL5WTW72TIFJVFAJZt6DNtQAvcgnYUZn2h8ISPhE0cY2TS5JNliHBdmPVjuScck4NnXRo81l6WeP1FKsG7BIHUEEgj446V4m44c54fknOlWcKGUctSyhWAveiVsfPG7T7VlI8Z8lpZVRhNPhr+TG/l6MxIvRo4ZAf5TGwHy8pSf4xiH4miQ5XMFlVtMMhFgGvQeV8sNPEbiKLL5ltljASRuipIBbHsA6x2TyGo8rwg8W5+I5LNBZIyfJfYOpO47X8cJug1Zn7E6eScUjjgGMseYlcNyfnSBPd5sf3e3zPL8+2M8U5Swj3N1sKKvJL0jfwjhPnepiRGDtRosR2PMAHqOdfDFvTNZgDSM1PXxMZP8AeMZb63eNaKAAAKA2AGMsbowSWDwup1U77HORFbIIza3uVxyeVjIR8tROn6ViUTgwl8UZ3RGEHN7v+Ee1+dgfU4s3hCq4OyaivYv4pxp3JETFEHvDm3xvovatzzvD77M/E5yub0ys7RT6YyWZjoa/Q255W2k/MHocU0Y8dQQQeR2xjV8t+T2D+Io/TutLnHfvJ9WYMIfA3GPvWRglJt9OmT+NfS/5kX9cGOonk8NKLi2n6J+W4NAiqqxrpUUoPqAHwu6xOVQNgKx7gwEBgwYMACPxvxHyMjmH1aG0FUPXU2y6a3Js/pjkyyxRxqQyrGAADY01yWjy7Ytv2lZi81BGzrpWMuiXvrJKs1daWlHbW/fFN0Qebp0x+aVJ2UXp2Bs1+8OfPC5MZE2Z2EmmT215fEe8p+Br6EA9MRMu2n1x20bm2Tqre8VHz9pe4JG9gyBkUHpDOBXsByBXw6qPgCBjx8np3hCr3TkrVsOXstVDVXQAg7Utr6Lp/YcRzmmBpFIO3pI7k0P1P6Y88E+Lfu4WCYkw8kbmY/ge6f0+XKDncuJVdUPlyGi0bbXRBsjft7a8/jhDPCyMFcFWPId/4TyP0xnuy8Hc+KroshKFjw30d8RwQCCCDuCNwR8MQ+McLSeMqaDi9D0CUaqsf6jHNuA+IpMgAjXKCbMV/wBmOuk9GPPTy+V2bbF48yrj0LMz1ejRR+rEhevc4So/Qq7T2UvPr7FH2cKxzEKyiykrrvv7GqvyZaH8Ix2rHH/CEMr5tGGkO0rytW4UMzO46WAGK3tfwvHYMdCnpnHveZZOPfbNx1ZJI8qhvyraT+MilHzAv+988c1w98YRyvm8xNo1o0rU8VOtWQt6SaNAXdYQqwPIg4wXKTm20e5+MlRHTxrrknhc/wAX2e4MGDCTpmLA96+mAxjrv8/9uWMsGJ3MX4ot5fJnFKVIZTRHI4uWQ4l5/DczlUH4hkjkCDr60V9I+ek/NjilYl8JneOWGZQ+lJYyxUbFQ62t8t65Yfp5NTOX8zVXPTPLSa6Pp2NPSAR0qv8ATCvj/AY8xlpoQqIZEZQ2kekkbHl3wyymZSREkjYMjqGVhyIIsEfTG3HTPDJtPKOKQfZLm6Jmny8agWSnmSbdeaphVwHKCOO73k9VkUaPsAizuBzF8ycdi8acYOWyxK15kh8qO+WtgTZ7hVVmrrprHHDwyAaI3t6X0JIxYUoAJCnawCN+YvbCfHCPSNlmtvvWLJZQyZwCASATyHfrt9BjGeZUBZiFUVZOw3ND9SMQIMtAXZAWZo62ZnbRe/pJPpPLluLXoRjMqhkEbSMxHqEbVXwulGo7WASeV1teDAgmZiUIpY3QF7cz8B3J5AfHFX8TZhXMTKbBRvn7S7Ecwfhh9PFDEPMbYLVWWIXoNK3Q+gxB8V5ZTEHoBg60drNkAi/lv/Lis1mJp0k9l0WV3BgwY5h9CXR1n7C80dGbi91XjkG/VwykV/8AiB+uDFZ+yjighzyqa0yqyk3yoFx8704MdWiWa0eB+Wo8erml0+f5neMGDBhxzAwYMKPFnEXy+VkkjFv6VU9FLMF1EdQurVXWqwAcu8RZpZp53mC0ZWSnqhoYxovq5XV13Y98Qjk1AASo6NjSAPgbFUR/sMa5eGxtqtRqa7fmxJ5tf7Vm7xqzIzGnmg00ToBLPRsgAilsDucJ7GmTZNlbWjBpCKYvyZeYHprTR5UDzN3d4zaGUkNqCleSCypvnqNWfgQBXxxtbNpp16gV6VvfwA6npXPGeWlDqrLfqGwI3+RHQg7VgJIGcyskhUsqkLfoVrYkirVyF0sOnzO+JaRyRR+tBKx5KdOpB0s+wz/KvrzM7zljYJY80qWC9lBAJ+dkfniHms2iUXatRqzfPnueg25nbA0CeBHnMvljuzNA3drQX/ONJ+n541ZfING2tJYmFEWTp2PX3htV/TDvM5wUFjKO7VS3Yq9ya5AC9/kOuI+cjeSN1WHy2rZmKDfupUk31BIHTC/GuzUtZbscN3B0/wCz/gpjX7wQVEsSFUclmS/U4LHmPY/I9wBaeIOQhrmdh/riBwHjcEsKFZEsIupSwtTXIi7+vXGxcx5j305D/fDqo7YpGGbbeSv5zw9BIdUkSM37VU30YUw/PHLvFvC4FzTRiRYdAVhrLsW1A2baStO9Vz9J747jxDSqk3QAsnsBzx85cUz5zE0kxv8AEYsPgvuD6KFH0xS+xQidH4rRy1Fv7XjHOSUOC37OYhb6f7OcZL4elPvx/TVhOVB6A/rjzyl7AYx76/cT0stJre43f0Ho8PEe3MoH8NfqXxHbJZYc80T8I9JP6KxwraMdQD9Lx65CnS3pI6HY/kd8Tvj6iLek1GcWX4Ga5nKp7ELyHvIdvybl9FxlJxKadlUBVQFSwHOgyjcnpZGwAw08FeGPvLl5o28hVNXqTUx2GkggkAWbG3Ib74ece8PQ5RFaBG/FZYmJctQLpIDudhcOnb9sY0Vxm8PpHG1k9NXugszl6eeDpngjL+Xw/JroVCMvHqVQAAxQFuX7xOHeFXhRryWUPfLxf5Fw1xqOIUT7UpwyRZYqDqJl19U0UBoPuudZGrtqHXHPmysIbSxt3qizHUauqN2Ks1Vczi5faUFzGZSEEhoI/MOklXIkJAAYG9H4dkdTp7b0vLQwKzRKLYi21FmJroXYmyLur2sHC5DI9G5ooifL5Mo1UGIYAmrsG9yD13648jSG2iAUnZmU7k9iSeZ2Hx5fDGJgiDBFOh6LjSaatgSe/Qb3yHbGUcUZ1R8ytM1k6rbk2rnexFjlVchipYwlWKN0sMSTQJLMF6XuTpBJC2P2sL+PcPVtCIR5mrUqu7VQ56RuF5jp8MMVESt5OknWu5NtfOlZmJJJAagb9k/UlihhUluTFVJcs/X0gliTpFk9hue5wExk4tSXoRx+H5ubNGgH8Tf/AM4sPAvAQny8MxzJHmxq9CMUNQBrdrNXV7csa34dFVsGK86aRyv90tpr6Vi++FVH3PKAcvIirp7i4zWxjFcI6UPkNTN8zZC+zrwFCqpmZW85/WoWqRSGZCaskmgRuepwYdfZhOWyr72vnOy/wuFkP+J3x7jZCKS4OZddZZPdN5Zb8GDBi4kMK/EvDGzOXeJWCsdJBPK1YMAfgaokcrw0wYAOHOk6okjw6Y2YKWLqaJsKaF2C1LvRthtgeZQyqWAZrodTXOh8MXyGFTGUIDKdQo7gizsR1GIU/h+AxlFQJ6g4YCyGFgGzudmZa7MRtijgXUioCBdWrSur9qhf588ZJGF1MjMjntRHzogjV8cMx4RmDaxmVYkUwMZCgD2SihyQdzdk3t7NYjy8EzSUugSn/wBRSqL82UtqX4gavheK7WTuQs+5KSWYszn3yabryK1XM8ud4yhyiq2q2ZqoFmuh1AHIXtdc6F8sN5/D+YTZdMw72Eb6g+n6g/THn/LmZA16kLHYw3sB0Ikrdu4IrlXK2NrDcheqAcgB8sZDDdPCrlQfP0yH2hp1xjsFFq2w62LJJrkBKyvhXLBWWQea5Nu5OljYoD0kUoAoA333JJxOxhvFvB9IiyMSBWCySSSSGrLFZBEoochEwPPkY+dmrzlZ9IxR8znFhXJRqPMmaVwV1KtsA0crG9gBIyigNhVChhoeGTzUcxJoTrDCSL7h5SAzLy2UJy3sGsMFknjHEfvqS5bLvSkFJZxuE7ov7TnkQPZBNm6GKnkfs39VzT6kHuxqVJ+bFjQ+Qv4jFx4Uwp1QKsaOUjCgAAKAGFD98PjHOPc8CA8tch+IVdH9ZV/LFZQjLlj6tVbVFxg8Z7Kr4j8BB215TRHfOI2q33UgHT8RVddt8Y+HPAOli+b8t9iFjW2FnbUWIG4F0ANru7Axcc7OV8uvekCn5UxP+XEsYp4Ybt2B3+o6jxeLdwVThvgrJh0mQu67MilgV7g8rI+BJxaG0k0aLCj0JAN0f0P5HELgURTLxKei/pzH6HGpYqzzN+3llB/kkav/ANpwxRS6M1l07HmbbJsmcUSpEb1OrMvY6NOoX39YP0OFXjEfgL/70X+cYZZ3h7SvAyLqeOUMOnpYGOQ/IJIT/L3rGvxlkpI4Qx06A8dmzdlgAAK+PO/p2kWWTwcD9wyd8/u0N/8AxrhxhT4Ta8jlD3y8X+QYbYAKV9p2QR48vKVXWk1B69Wko9rfPSWCkjkdIxRsxBEygBFA5lQABfcVyPPfF7+0yKQxwGMa/wAUqY7Au0ZtQJ2saCKNe0d9t6QmRnU6nXUrV6Fosn8Rv1X+7yrrzxSSeS8WiCeHpW1g3esMdQI5eoknqRXLc7b4E4co3BfVdl9XqPIbnqKAFchQqqxPGWnYahFpAPsNQdh3AuhXZqJ35UL8SHMKVYo3lnbSKLKb3YgNuputtxp+O1cMnKIq5NNJWiQdzZJJPfUTdjve1YwhyCKb9bEci7u9dNtTGudXiTl0zILFoGCMfQVILgD9tb2s7jSTtzAxKh4XLL6mJhq6HpbUe7gdBW1MDubrqbWG5EThfhhMyzgBI4kIDELZJIsqq+ytKVOog+0NsdDgjCKqqKCgADsAKA/IYpmQhZo3yWr8V5dUjKjKFhBX1bkj1qnlj1Hct+y1XRpBV2K73tvy3+uMV7lnBspSxk1/Z/wY5b7wt2loIzZ9gaiARyDDURY5gL8gYceG84siyhTflylCR30qx/LVX0ODG+vO1ZMVmNzwN8GDBi5QMeE49xhPHqVl5WCPz2wAUnhTloY2PNlDH+YX/rgzWbKSQoAD5jMCewVC1j6hR9cOcxwZo1URAuAAKsA0BQq6B5dxirT5onNJccgSJZVkJRjpkYxFBsDfp17iwNrO+BtIEsjIZj8Xy69wPfzJFfpjVxHiHlNAunV5svl3+z6Ha/8ABX1xCyOeR81MQw0iOJATtZuQvV1dalBrEri0LM+W0gmp1JoE7aH325bkb4AMpcw4zEUYA0NHIxPXUrR6fpTP+mNuYzZWWFKsSaxfYquofnRxrzswjnj8ykHlSHUx0j2oxzOF2d4pF95y2lw+kSlhGDIQCoCsQgJrer/ewZAZQzP95lQ+wIomX5lpVcf4EP1xrWLTmy3SWEfnG/8AUib/AA41xZzXmVEUU0hMLEgIUoB10/2pQe83I4aZ/hOYJgeOMEhzqVmVaQow3Ise1oO17KcAC/KcFdszM0TxozojDzI2kHpJV6qRSvtKTXMucbXfMK8iMkb+WQCUcrZKhj6WU1sw97DDMRrk1+95ucIkYPpRdvV6dJJtpCTVABbIBrbHN/vrzZiZ1bQHnLBmnljDg1pvywyAhdKUze4ByrFJtpcF4JN8lu4LFNFEqPD6rZjodCCXZnb2iu5Zj/vh1wngryO80loGRURPSSKLFmJDEeokbD9gd9qpHkOIAUHUb7fjFzX88J+GLp4GzUr5aptRZJJI9baLbS5Un0UKBBA2GwGKVzbeG0XsgkuEYZvw/IzxkMmlGLG7B9hlHQ9W/TEs8EOk+v1Vtttfx6kflhzgw4Scjj45mYagbLKxhqN5BKAGKgBiilbq7oEj59cYz8ZlaRZFQgBGVgioXNkEV5jqqgaTv6ufLDv/AIfl55c1MY0ZZJdmYbMqoilh+6WRjfXnhJm+J5BGAjy4kJ9kqFCn+GzqYfFVI+OM8recIequMss/2eZuKWTMtokWZSv9qwY+WVFEEMVUF0f0iuQ2w18fsPuUl1u8VfPzUxC+ziaLyZEWFYJFlcsoXTqUsWRvZXUAG0/DT2rEvx+6jKEML1SRhfgdYN/kpw5dCX2SvBYrI5Yf9MYdYT+DyDkcsRy8pf6YcYsQVPxfNc0SbUqM5+ZIVP08zCKfMBWQVZd9I/IsSfhSn9MNfF+ahSe2kRW8tQQzAci5HM/vHFXzfEI/veXTzI60Sv7a8/Qijn11v+WACeM1cxj7Rhz9WIA/w48z2aKGEAXrlCH5EMbH93+uIPBJBJNm3BDASLGCDfsxox/WT9Me8enVJclqIUHMHma/8mUdfiV/TAA3xHyOZ1hjVaZHT+6xUH6gXjOPMI3sup+TA/64VcL4vCFbU4UtNKFXq3rbdVG7A/AHBkCTmgvnhLcGWNtRV2W1Qiga+Mp3FHfEeXh8MCr6WZGeNCjOzL0jjJUkj0qVA26DqLxJRHkzAeKGWTRG6HShFMxjYAl9IB0rfPqMSuLcHzckEgXKyB9OpAzQ+2pDILEpr1KMRhdk5ZYPC2eSOoKChidFChYFkbctlJ+hwYTy+HM7mE9GnKb2rv6pBXXQvpAIJG73TGwMeYkg6HgwYMABgwYjcQz8cKNJIwVVBJ5k0OwFlj2ABJsAYAJOOXZXh+cJkKZkAeYynUS5YofLY2yE7lO+GfEfFv3otlkEuV10PMkGlzZ9lVu4ywFBmrnsCcJM1lJshpeFmkhFAxnt27Ak8nFbkBgbvGe6af7V2Pqg1y+jfxHhucaKQSSwTelqDRDbbkNjv9MdD4Fw5cvBFEoUaEUHSqrZoWaUAWT8MVgZjzYPMh9WtCyXtZI9IPVd9j23xbuH51Jo1kjNq35gjYgjowIII6EEYjTyynkm+OGjHiWUSWJ0cWrKR8tuYPQ/EY5lk/DUxB1ZqRFBZfLQy0uglCLM1Een9kY6ZxWfy4ZJK1eWjPpur0gmv0xxrJZh5CHkzygsxdo1Ez7uxY7ROFj3Y+ltRHU3hlqbXBSprPJevCeRXLTgNKWMqFU1k3qBDEC2IJKi6AH9m3PpZOOcXTLxszEFgpKqTV8huei2QCd+ewJIB4/m87Oo0Rz6yGV1GoyepGV0JRgJhTIL06lq7xlxjxP94k+8kmONVQKQwPlSUDLQ5H8Q6b3vQNqrBBtR5CaTkNn4XmRUyZgZtl9xgxXlZ0o8j6W390od6s8sToIYc9CJFURyjYkVaMN9JNDWhsGjVg8geSnw1xlAxEshXywukKjqjLpALMBY8wtdg/DSBvcT/mpY85K8MEzJKoGgroLONVSKHK0mxBvf1X1xnkpt/kenFL8DvwfmnBeF7pbKgm9BDaZEB6qDuvzNbUBe/D6oiso2Jdnq+rbsR82sn4k98cZGdmJlbXqPmWWWRVO6AFT5YJU2eQ3O3U4ZZDh2ezBXQJCQwU+b5xEe9Et5hFEXyKXhkYNT3IXKacdrO14ofHvFTnM+QpjTLrJomkJOo0pteyjzCinuCeV4jeHeE58pmIS8uWBVCkhpgJAWEgC2LUrp9nSLAPUjFa/5ezarJM0LjQF1F7DuGcqNlBRyi0zGq7UOT5ZaErCY58UzuzJlkAIZLK/tEsFjU/ue0Tt0HQEGVMiZGAlAGlagXbbU3Ut1CKATpvYChzvFBzGTKyCo0AckgNG6B/LBU6XoqdJk3oXeNebzM7jTGvmKFIKmcOFLVvpLDYqOVrY+d4z+LpZHq3tlxy3CXmufMySVzRR7db7ge4COSqAa3Js0F/F+KMfukHmTFPMAVJCpOkKxQyenVyBrU2rYgixeME8W5xRIfJjbUQULuESPYCqDOW3o8xuawjR3E2WBMRBd5NrssVk1vfvept9hWsbHmLQUs8kTcccHaPALXw/Kt3iU/CuldsP8V77PUrheRH/20R/NAf8AXFhxoM5pkyyN7Shv4gD/AFxr/wCHxAHTGi7cwo/2xKxoz+bWKN5H2VFLH5AWfrgAXZjw3k3Y68rl3BFnVFGbPc2vPHMvEP3Vs7BFklyyqTSiKOFTqXWz2GS2h/Du0NalHcY1cS4lPmFac5iQFnERjGuBUJUl0V2cXoT1F2Wnv07kDEXOZWZIoHy+Xy0SgEa0kZkD2aKrpBQ6rN73up6HC3Yuhig+zLjTzxyRrmYsl5YKuNUQUuQ3pUOpYC2AsaN+2HOW8UyLS/dY0QLzErqF+ABy4FfUYwzjZp4VzHneZEArNEkYRkZDbnYtrKuvs37poNyw78N8WM6NqrzEamrkQQGRhvyINfNTjLKS25ayaYxe7CYw+znjDZhczaxipARol8w7qAA3oWtkHfn8MXHFb4EWjmk9Q8uU6qPNZAFXY8tJVRseRB3N7WTGqqSlFNGWyLjLkMGDBhhQMGDBgAMck8X8T/8Aq+yeaIvKSiASJGViAtg6QQ60RXq1WQMdbxR/HHgc5p/OhrzCAGUs0ZNVTK67hhQ2Ox0rutWayWVgtF4eRB4oCyCCTSVLFkKkgNposDsTyKbEH38am8YQtl9DqXZo9DtaKpaqcAk3d86UgcuYxom8A5qRw8kMkjqKDy5nVQ+B8wkDc9Opw24R9m0qDc5bL9xEhcnt6qj/AKHCFQsJMc7uW0Vbw14tkRWRFSSOw4JEoNuLcAiNhs9mq948q3uf2d8dkfMSxNZWTVLXlsoRvSCFJAsEb72SbO11hjF9n0fvZiZvkIhXy9B/rhnwTwpFlpPMR5WbSV9ZWqNdAo7YbGGHlC5TysEnxbljLksxGpAZo2AvlZG1/C+Y674oCZbIwIPMic+kn8VS3pWtTBPZUAsoOkD2hjoPimLVk8wtE3EwoDUeXQUb+VHHE5mpvXNEW5XKCzDsPVLYrttitsXLHJaqSiO+MLknsKjRyHVW4RdSUWDKW0NRKiwNW9qdrwx+yzJo5nWaFXMUolhb0llD3qVmHOnDHe9y3PFYgyrN/Z25P/oQ2T23Gv8AXHUfs94E2Wy5MiaJJTZQnUVUewpI5tuznc7u2554muOCs5ZNcHgHLhGVnlNlSp1LaaW1AClAP7O4OwxNy3gvJodXllzvu7M3MAEVdV6RtXMk9Tiw4MMwLyLW4DlSQfIisBQPSBQU2v5HlhiBj3BiQDBgwYANc0KsKZQw7EA/1wo4h4TycxJkhsmMRbO6+hdWlaVhVa2357/AYd4MACSXwlki+vyFVgyONBZBqQhkOlSBYKr03re8Vbx/weCBcu0MSoXzLM7AbsWjlY2efMk1y51jomInFOHJOmiQErYO23L49MQSQfBYA4fkgOQy0Nf/ABrhzjTksqkUaRRjSkahFXsqilG/YDG7EkBhB47ybS5GZFJGwZq56VYMwG3Olw/wYAPnPOyzApRKssoc7PYMRIDtDuthqU9SDy2oMl8VRLkpUmnZpAoVULLIWkP4nmBib8tWXSASCAu4LMMdR494Fys+p41GXmY6jJENGsgk/iBa12Sbvff6YrWe8BZhUjZSJZmlqQaysaw6GAAVjROvQxatXMDbbC5QTGKeBZ4c8U5aKN01Mx8xj6dJHTYEsB0/MnCLw9x4wzMcuiMjxgaHk06BHI4UWquCdL129I3xdB9nc6RqVkjd9A1xkBUD2SwRljvTvQ1CzVmrxDX7MJda6hlmBjUvIyqSsvq1hFEXqQegDUwOxPXFfEufyW8r4/BrzvjeMxsoUpIwK2Xi0qSPavXZA7abPYc8OvAXiR5ZFgDGSMId2B9NAadLn2wdwRvW24Gxxy/2ZaAVGaJU6f8Ay6YDSoeirirYOwoenXW9buOB+Dvu+aeYTEx+ry4qPp1c9TsxLAb0BVWOdCphWodFZ2b+y1YMGDDR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346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davey</dc:creator>
  <cp:lastModifiedBy>P.sketchley</cp:lastModifiedBy>
  <cp:revision>36</cp:revision>
  <dcterms:created xsi:type="dcterms:W3CDTF">2014-08-14T21:54:22Z</dcterms:created>
  <dcterms:modified xsi:type="dcterms:W3CDTF">2020-11-25T13:18:29Z</dcterms:modified>
</cp:coreProperties>
</file>