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8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B9EB-4624-F342-861D-14C8E1356F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92" y="541129"/>
            <a:ext cx="2849036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PSHCE/RE</a:t>
            </a:r>
          </a:p>
          <a:p>
            <a:pPr algn="just"/>
            <a:r>
              <a:rPr lang="en-US" sz="1000" dirty="0" smtClean="0"/>
              <a:t>Children are addressing lots of social and emotional debates and discussion through literacy and topic. We are holding debates and discussions in class and the classrooms are a safe space for the children to talk about feelings and emotions as they continue to mature. </a:t>
            </a:r>
          </a:p>
          <a:p>
            <a:pPr algn="just"/>
            <a:r>
              <a:rPr lang="en-US" sz="1000" dirty="0" smtClean="0"/>
              <a:t>In RE the children will consider which festivals they are apart of and the reasons they share for </a:t>
            </a:r>
            <a:r>
              <a:rPr lang="en-US" sz="1000" dirty="0"/>
              <a:t>w</a:t>
            </a:r>
            <a:r>
              <a:rPr lang="en-US" sz="1000" dirty="0" smtClean="0"/>
              <a:t>hy people celebrate. Also to investigate how to part of a different celebration.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5969" y="541647"/>
            <a:ext cx="293205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Literacy</a:t>
            </a:r>
          </a:p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Book </a:t>
            </a:r>
            <a:r>
              <a:rPr lang="en-US" sz="1000" dirty="0">
                <a:latin typeface="Aharoni" panose="02010803020104030203" pitchFamily="2" charset="-79"/>
                <a:cs typeface="Aharoni" panose="02010803020104030203" pitchFamily="2" charset="-79"/>
              </a:rPr>
              <a:t>Focus: The Wedding Ghost by Leon Garfield)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cs typeface="Aharoni" panose="02010803020104030203" pitchFamily="2" charset="-79"/>
              </a:rPr>
              <a:t>To write a character description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cs typeface="Aharoni" panose="02010803020104030203" pitchFamily="2" charset="-79"/>
              </a:rPr>
              <a:t>To write with dialogue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cs typeface="Aharoni" panose="02010803020104030203" pitchFamily="2" charset="-79"/>
              </a:rPr>
              <a:t>To write a suspense paragraph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cs typeface="Aharoni" panose="02010803020104030203" pitchFamily="2" charset="-79"/>
              </a:rPr>
              <a:t>To write a descriptive scene.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cs typeface="Aharoni" panose="02010803020104030203" pitchFamily="2" charset="-79"/>
              </a:rPr>
              <a:t>To use discursive sub coordinators</a:t>
            </a:r>
          </a:p>
          <a:p>
            <a:r>
              <a:rPr lang="en-US" sz="1000" dirty="0" smtClean="0"/>
              <a:t>Grammar work through the story of The Wedding Ghost: Children will be learning how to write using the active and passive voice; use more advanced punctuation e.g. colons and semi-colons.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7652" y="711898"/>
            <a:ext cx="2784465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Numeracy</a:t>
            </a:r>
            <a:endParaRPr lang="en-US" b="1" dirty="0"/>
          </a:p>
          <a:p>
            <a:pPr marL="171450" indent="-171450" algn="just">
              <a:buFont typeface="Arial"/>
              <a:buChar char="•"/>
            </a:pPr>
            <a:r>
              <a:rPr lang="en-US" sz="1000" dirty="0" smtClean="0"/>
              <a:t>Following White Rose planning</a:t>
            </a:r>
          </a:p>
          <a:p>
            <a:pPr marL="171450" indent="-171450" algn="just">
              <a:buFont typeface="Arial"/>
              <a:buChar char="•"/>
            </a:pPr>
            <a:r>
              <a:rPr lang="en-US" sz="1000" dirty="0" smtClean="0"/>
              <a:t>Using key skills and real life links learnt in the first half term, children will be applying these to new learning in: probability, shape and space, ratio and proportion, area, angles and finishing off with fractions, decimals and percentages.</a:t>
            </a:r>
          </a:p>
          <a:p>
            <a:pPr marL="171450" indent="-171450" algn="just">
              <a:buFont typeface="Arial"/>
              <a:buChar char="•"/>
            </a:pPr>
            <a:r>
              <a:rPr lang="en-US" sz="1000" dirty="0"/>
              <a:t>Daily mental </a:t>
            </a:r>
            <a:r>
              <a:rPr lang="en-US" sz="1000" dirty="0" err="1"/>
              <a:t>maths</a:t>
            </a:r>
            <a:r>
              <a:rPr lang="en-US" sz="1000" dirty="0"/>
              <a:t>, consolidating times tables facts and calculation work will take place in addition to the numeracy lesson</a:t>
            </a:r>
            <a:r>
              <a:rPr lang="en-US" sz="1000" dirty="0" smtClean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421" y="2573946"/>
            <a:ext cx="284504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PE</a:t>
            </a:r>
          </a:p>
          <a:p>
            <a:pPr algn="just"/>
            <a:r>
              <a:rPr lang="en-US" sz="1000" dirty="0" smtClean="0">
                <a:cs typeface="Arial" panose="020B0604020202020204" pitchFamily="34" charset="0"/>
              </a:rPr>
              <a:t>Children will  be doing Floor Gymnastics </a:t>
            </a:r>
            <a:r>
              <a:rPr lang="en-US" sz="1000" dirty="0" smtClean="0">
                <a:cs typeface="Arial" panose="020B0604020202020204" pitchFamily="34" charset="0"/>
              </a:rPr>
              <a:t>with the class teacher</a:t>
            </a:r>
            <a:r>
              <a:rPr lang="en-US" sz="1000" dirty="0" smtClean="0">
                <a:cs typeface="Arial" panose="020B0604020202020204" pitchFamily="34" charset="0"/>
              </a:rPr>
              <a:t> </a:t>
            </a:r>
            <a:r>
              <a:rPr lang="en-US" sz="1000" dirty="0" smtClean="0">
                <a:cs typeface="Arial" panose="020B0604020202020204" pitchFamily="34" charset="0"/>
              </a:rPr>
              <a:t>and ‘Dance’ </a:t>
            </a:r>
            <a:r>
              <a:rPr lang="en-US" sz="1000" dirty="0" smtClean="0">
                <a:cs typeface="Arial" panose="020B0604020202020204" pitchFamily="34" charset="0"/>
              </a:rPr>
              <a:t>with </a:t>
            </a:r>
            <a:r>
              <a:rPr lang="en-US" sz="1000" dirty="0" err="1" smtClean="0">
                <a:cs typeface="Arial" panose="020B0604020202020204" pitchFamily="34" charset="0"/>
              </a:rPr>
              <a:t>Mr</a:t>
            </a:r>
            <a:r>
              <a:rPr lang="en-US" sz="1000" smtClean="0">
                <a:cs typeface="Arial" panose="020B0604020202020204" pitchFamily="34" charset="0"/>
              </a:rPr>
              <a:t> Miller</a:t>
            </a:r>
            <a:r>
              <a:rPr lang="en-US" sz="1000" smtClean="0">
                <a:cs typeface="Arial" panose="020B0604020202020204" pitchFamily="34" charset="0"/>
              </a:rPr>
              <a:t>.</a:t>
            </a:r>
            <a:endParaRPr lang="en-US" sz="1000" dirty="0" smtClean="0"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987" y="2958153"/>
            <a:ext cx="2791991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Art and Design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Focus will be on drawing </a:t>
            </a:r>
            <a:r>
              <a:rPr lang="en-GB" sz="1000" dirty="0"/>
              <a:t>Drawing in the style </a:t>
            </a:r>
            <a:r>
              <a:rPr lang="en-GB" sz="1000" dirty="0" smtClean="0"/>
              <a:t>of Charles </a:t>
            </a:r>
            <a:r>
              <a:rPr lang="en-GB" sz="1000" dirty="0"/>
              <a:t>Keeping (</a:t>
            </a:r>
            <a:r>
              <a:rPr lang="en-GB" sz="1000" b="1" dirty="0" smtClean="0"/>
              <a:t>illustrator of </a:t>
            </a:r>
            <a:r>
              <a:rPr lang="en-GB" sz="1000" b="1" dirty="0"/>
              <a:t>The Wedding Ghost </a:t>
            </a:r>
            <a:r>
              <a:rPr lang="en-GB" sz="1000" b="1" dirty="0" smtClean="0"/>
              <a:t>and The </a:t>
            </a:r>
            <a:r>
              <a:rPr lang="en-GB" sz="1000" b="1" dirty="0"/>
              <a:t>Highwayman</a:t>
            </a:r>
            <a:r>
              <a:rPr lang="en-GB" sz="1000" b="1" dirty="0" smtClean="0"/>
              <a:t>)</a:t>
            </a:r>
            <a:endParaRPr lang="en-GB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19588" y="5185163"/>
            <a:ext cx="2941392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Children will learn to understand computer networks including the internet.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They will use logical reasoning to explain simple algorithms.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Design, write and debug programs.</a:t>
            </a: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Use search technologies effectively to research and explore the wonderful technological world we live in!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2402" y="4751536"/>
            <a:ext cx="2926705" cy="1723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Geography</a:t>
            </a:r>
            <a:endParaRPr lang="en-US" b="1" u="sng" dirty="0"/>
          </a:p>
          <a:p>
            <a:pPr algn="ctr"/>
            <a:r>
              <a:rPr lang="en-US" b="1" u="sng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Climate Zones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Locate </a:t>
            </a:r>
            <a:r>
              <a:rPr lang="en-US" sz="1000" dirty="0"/>
              <a:t>different climate zones </a:t>
            </a:r>
            <a:r>
              <a:rPr lang="en-US" sz="1000" dirty="0" smtClean="0"/>
              <a:t>and</a:t>
            </a:r>
            <a:r>
              <a:rPr lang="en-GB" sz="1000" dirty="0"/>
              <a:t> </a:t>
            </a:r>
            <a:r>
              <a:rPr lang="en-US" sz="1000" dirty="0" smtClean="0"/>
              <a:t>explore </a:t>
            </a:r>
            <a:r>
              <a:rPr lang="en-US" sz="1000" dirty="0"/>
              <a:t>the differences between </a:t>
            </a:r>
            <a:r>
              <a:rPr lang="en-US" sz="1000" dirty="0" smtClean="0"/>
              <a:t>the</a:t>
            </a:r>
            <a:r>
              <a:rPr lang="en-GB" sz="1000" dirty="0"/>
              <a:t> </a:t>
            </a:r>
            <a:r>
              <a:rPr lang="en-US" sz="1000" dirty="0" smtClean="0"/>
              <a:t>Northern </a:t>
            </a:r>
            <a:r>
              <a:rPr lang="en-US" sz="1000" dirty="0"/>
              <a:t>and Southern Hemispheres</a:t>
            </a:r>
            <a:r>
              <a:rPr lang="en-US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/>
              <a:t>Explore weather patterns within </a:t>
            </a:r>
            <a:r>
              <a:rPr lang="en-US" sz="1000" dirty="0" smtClean="0"/>
              <a:t>a</a:t>
            </a:r>
            <a:r>
              <a:rPr lang="en-GB" sz="1000" dirty="0"/>
              <a:t> </a:t>
            </a:r>
            <a:r>
              <a:rPr lang="en-US" sz="1000" dirty="0" smtClean="0"/>
              <a:t>climate </a:t>
            </a:r>
            <a:r>
              <a:rPr lang="en-US" sz="1000" dirty="0"/>
              <a:t>zone</a:t>
            </a:r>
            <a:r>
              <a:rPr lang="en-US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To compare </a:t>
            </a:r>
            <a:r>
              <a:rPr lang="en-US" sz="1000" dirty="0"/>
              <a:t>temperate and tropical climates</a:t>
            </a:r>
            <a:r>
              <a:rPr lang="en-US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Identify </a:t>
            </a:r>
            <a:r>
              <a:rPr lang="en-US" sz="1000" dirty="0"/>
              <a:t>the different lines of latitude and explain how latitude is linked to climate.</a:t>
            </a: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0228" y="4184702"/>
            <a:ext cx="2809511" cy="2616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Science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(Light)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1000" dirty="0"/>
              <a:t>To recognise that light appears to travel in straight lines.</a:t>
            </a:r>
            <a:endParaRPr lang="en-US" sz="10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1000" dirty="0"/>
              <a:t>To use the idea that light travels in straight lines to explain that objects are seen because they give out or reflect light into the eye.</a:t>
            </a:r>
            <a:endParaRPr lang="en-US" sz="10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1000" dirty="0"/>
              <a:t>To explain that we see things because light travels from light sources to our eyes or from light sources to objects and then to our eyes</a:t>
            </a:r>
            <a:endParaRPr lang="en-US" sz="10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1000" dirty="0"/>
              <a:t>To use the idea that light travels in straight lines to explain why shadows have the same shape as the objects that cast them.</a:t>
            </a:r>
          </a:p>
          <a:p>
            <a:pPr algn="ctr"/>
            <a:endParaRPr lang="en-US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181470" y="86857"/>
            <a:ext cx="4791696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Planning Grid – Year 6 – Autumn 2 </a:t>
            </a:r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2020 </a:t>
            </a:r>
            <a:endParaRPr lang="en-US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995" y="3607896"/>
            <a:ext cx="2849036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Spanish</a:t>
            </a:r>
          </a:p>
          <a:p>
            <a:pPr algn="just"/>
            <a:r>
              <a:rPr lang="en-US" sz="1000" dirty="0" smtClean="0"/>
              <a:t>Children </a:t>
            </a:r>
            <a:r>
              <a:rPr lang="en-US" sz="1000" dirty="0"/>
              <a:t>will </a:t>
            </a:r>
            <a:r>
              <a:rPr lang="en-US" sz="1000" dirty="0" smtClean="0"/>
              <a:t>resume Spanish lessons</a:t>
            </a:r>
            <a:r>
              <a:rPr lang="en-US" sz="1000" dirty="0" smtClean="0"/>
              <a:t>, </a:t>
            </a:r>
            <a:r>
              <a:rPr lang="en-US" sz="1000" dirty="0"/>
              <a:t>where they will improve their understanding of Spanish, as well as collecting new vocabulary and orally communicating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980" y="2736358"/>
            <a:ext cx="2619375" cy="1743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67878" y="4686300"/>
            <a:ext cx="27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lgerian" panose="04020705040A02060702" pitchFamily="82" charset="0"/>
              </a:rPr>
              <a:t>Let there be light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494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Algerian</vt:lpstr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davey</dc:creator>
  <cp:lastModifiedBy>D.Lalchan</cp:lastModifiedBy>
  <cp:revision>61</cp:revision>
  <cp:lastPrinted>2015-01-30T16:29:31Z</cp:lastPrinted>
  <dcterms:created xsi:type="dcterms:W3CDTF">2014-08-14T21:54:22Z</dcterms:created>
  <dcterms:modified xsi:type="dcterms:W3CDTF">2020-10-19T16:32:26Z</dcterms:modified>
</cp:coreProperties>
</file>