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 id="2147483671" r:id="rId5"/>
  </p:sldMasterIdLst>
  <p:notesMasterIdLst>
    <p:notesMasterId r:id="rId25"/>
  </p:notesMasterIdLst>
  <p:sldIdLst>
    <p:sldId id="256" r:id="rId6"/>
    <p:sldId id="304" r:id="rId7"/>
    <p:sldId id="303" r:id="rId8"/>
    <p:sldId id="298" r:id="rId9"/>
    <p:sldId id="299" r:id="rId10"/>
    <p:sldId id="300" r:id="rId11"/>
    <p:sldId id="301" r:id="rId12"/>
    <p:sldId id="302" r:id="rId13"/>
    <p:sldId id="270" r:id="rId14"/>
    <p:sldId id="305" r:id="rId15"/>
    <p:sldId id="314" r:id="rId16"/>
    <p:sldId id="315" r:id="rId17"/>
    <p:sldId id="313" r:id="rId18"/>
    <p:sldId id="311" r:id="rId19"/>
    <p:sldId id="312" r:id="rId20"/>
    <p:sldId id="308" r:id="rId21"/>
    <p:sldId id="310" r:id="rId22"/>
    <p:sldId id="309" r:id="rId23"/>
    <p:sldId id="283" r:id="rId24"/>
  </p:sldIdLst>
  <p:sldSz cx="9144000" cy="5143500" type="screen16x9"/>
  <p:notesSz cx="6858000" cy="9144000"/>
  <p:embeddedFontLst>
    <p:embeddedFont>
      <p:font typeface="Arial Rounded MT Bold" panose="020F0704030504030204" pitchFamily="34" charset="77"/>
      <p:regular r:id="rId26"/>
    </p:embeddedFont>
    <p:embeddedFont>
      <p:font typeface="Cambria Math" panose="02040503050406030204" pitchFamily="18" charset="0"/>
      <p:regular r:id="rId27"/>
    </p:embeddedFont>
    <p:embeddedFont>
      <p:font typeface="Nunito" pitchFamily="2" charset="77"/>
      <p:regular r:id="rId28"/>
      <p:bold r:id="rId29"/>
      <p:italic r:id="rId30"/>
      <p:boldItalic r:id="rId31"/>
    </p:embeddedFont>
    <p:embeddedFont>
      <p:font typeface="Nunito Sans SemiBold" pitchFamily="2" charset="77"/>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1"/>
    <p:restoredTop sz="84568" autoAdjust="0"/>
  </p:normalViewPr>
  <p:slideViewPr>
    <p:cSldViewPr snapToGrid="0">
      <p:cViewPr varScale="1">
        <p:scale>
          <a:sx n="142" d="100"/>
          <a:sy n="142" d="100"/>
        </p:scale>
        <p:origin x="8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8654144-A031-2143-D8CD-BED3601E7B8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CD3040A-614C-DB6E-1121-B0931016E1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Write down different ways to express yourself.</a:t>
            </a:r>
          </a:p>
        </p:txBody>
      </p:sp>
      <p:sp>
        <p:nvSpPr>
          <p:cNvPr id="15364" name="Slide Number Placeholder 3">
            <a:extLst>
              <a:ext uri="{FF2B5EF4-FFF2-40B4-BE49-F238E27FC236}">
                <a16:creationId xmlns:a16="http://schemas.microsoft.com/office/drawing/2014/main" id="{636E6531-3D5E-B4E2-7757-8C42A9C590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1459519-372A-4223-B576-D8B4F5762020}" type="slidenum">
              <a:rPr lang="en-GB" altLang="en-US" sz="1200"/>
              <a:pPr/>
              <a:t>2</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F50E967-7405-76FC-FB02-349D3B06BD3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33FF5027-A41D-470E-C834-69170A3294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a:extLst>
              <a:ext uri="{FF2B5EF4-FFF2-40B4-BE49-F238E27FC236}">
                <a16:creationId xmlns:a16="http://schemas.microsoft.com/office/drawing/2014/main" id="{1D0500B2-8D76-E5BE-1834-411B253E4F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7204CF3-EE9F-40DF-B924-EABC7B88AFFF}" type="slidenum">
              <a:rPr lang="en-GB" altLang="en-US" sz="1200"/>
              <a:pPr/>
              <a:t>6</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A05B8-9A38-9387-8957-BBEE3B68DC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CAE4A-1EE8-2892-4D75-7180BEF53B1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30124C6-5157-D361-B9F4-94A4D0561421}"/>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3417132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DD451-D1B9-72C5-600B-00B4DA988D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53371-E420-46DA-0F8E-44CC2E38F92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B1F5BF9-1624-B8AE-3D43-B614A739E6B8}"/>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177436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77975-186E-4541-9CEB-65281BCF23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ED797-9EE8-F137-C7E2-B6673559EDD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DA08021-B8FA-FB72-4A75-4374B9426E1D}"/>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103222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BD5D7-7900-B040-CA53-DDA2A2352B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40F80-464C-3381-C6F2-9B0803EA2C2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4842FE0-C34E-211F-4987-1A9B571F35FD}"/>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3804592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683B3-7F54-727F-0074-4FACB97E7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4662D-25A9-2B30-AE74-1AE26724EEC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E735E69-8D01-26E0-273D-6FF52D298DD2}"/>
              </a:ext>
            </a:extLst>
          </p:cNvPr>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3756912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6"/>
        <p:cNvGrpSpPr/>
        <p:nvPr/>
      </p:nvGrpSpPr>
      <p:grpSpPr>
        <a:xfrm>
          <a:off x="0" y="0"/>
          <a:ext cx="0" cy="0"/>
          <a:chOff x="0" y="0"/>
          <a:chExt cx="0" cy="0"/>
        </a:xfrm>
      </p:grpSpPr>
      <p:sp>
        <p:nvSpPr>
          <p:cNvPr id="77" name="Google Shape;77;p28"/>
          <p:cNvSpPr txBox="1">
            <a:spLocks noGrp="1"/>
          </p:cNvSpPr>
          <p:nvPr>
            <p:ph type="title"/>
          </p:nvPr>
        </p:nvSpPr>
        <p:spPr>
          <a:xfrm>
            <a:off x="457200" y="205979"/>
            <a:ext cx="8229600" cy="857250"/>
          </a:xfrm>
          <a:prstGeom prst="rect">
            <a:avLst/>
          </a:prstGeom>
          <a:noFill/>
          <a:ln>
            <a:noFill/>
          </a:ln>
        </p:spPr>
        <p:txBody>
          <a:bodyPr spcFirstLastPara="1">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8"/>
          <p:cNvSpPr txBox="1">
            <a:spLocks noGrp="1"/>
          </p:cNvSpPr>
          <p:nvPr>
            <p:ph type="body" idx="1"/>
          </p:nvPr>
        </p:nvSpPr>
        <p:spPr>
          <a:xfrm rot="5400000">
            <a:off x="3103113" y="-1445762"/>
            <a:ext cx="2937774" cy="8229600"/>
          </a:xfrm>
          <a:prstGeom prst="rect">
            <a:avLst/>
          </a:prstGeom>
          <a:noFill/>
          <a:ln>
            <a:noFill/>
          </a:ln>
        </p:spPr>
        <p:txBody>
          <a:bodyPr spcFirstLastPara="1">
            <a:normAutofit/>
          </a:bodyPr>
          <a:lstStyle>
            <a:lvl1pPr marL="257175" lvl="0" indent="-192881" algn="l">
              <a:spcBef>
                <a:spcPts val="203"/>
              </a:spcBef>
              <a:spcAft>
                <a:spcPts val="0"/>
              </a:spcAft>
              <a:buClr>
                <a:schemeClr val="lt1"/>
              </a:buClr>
              <a:buSzPts val="1800"/>
              <a:buChar char="•"/>
              <a:defRPr/>
            </a:lvl1pPr>
            <a:lvl2pPr marL="514350" lvl="1" indent="-192881" algn="l">
              <a:spcBef>
                <a:spcPts val="203"/>
              </a:spcBef>
              <a:spcAft>
                <a:spcPts val="0"/>
              </a:spcAft>
              <a:buClr>
                <a:schemeClr val="lt1"/>
              </a:buClr>
              <a:buSzPts val="1800"/>
              <a:buChar char="–"/>
              <a:defRPr/>
            </a:lvl2pPr>
            <a:lvl3pPr marL="771525" lvl="2" indent="-192881" algn="l">
              <a:spcBef>
                <a:spcPts val="203"/>
              </a:spcBef>
              <a:spcAft>
                <a:spcPts val="0"/>
              </a:spcAft>
              <a:buClr>
                <a:schemeClr val="lt1"/>
              </a:buClr>
              <a:buSzPts val="1800"/>
              <a:buChar char="•"/>
              <a:defRPr/>
            </a:lvl3pPr>
            <a:lvl4pPr marL="1028700" lvl="3" indent="-192881" algn="l">
              <a:spcBef>
                <a:spcPts val="203"/>
              </a:spcBef>
              <a:spcAft>
                <a:spcPts val="0"/>
              </a:spcAft>
              <a:buClr>
                <a:schemeClr val="lt1"/>
              </a:buClr>
              <a:buSzPts val="1800"/>
              <a:buChar char="–"/>
              <a:defRPr/>
            </a:lvl4pPr>
            <a:lvl5pPr marL="1285875" lvl="4" indent="-192881" algn="l">
              <a:spcBef>
                <a:spcPts val="203"/>
              </a:spcBef>
              <a:spcAft>
                <a:spcPts val="0"/>
              </a:spcAft>
              <a:buClr>
                <a:schemeClr val="lt1"/>
              </a:buClr>
              <a:buSzPts val="1800"/>
              <a:buChar char="»"/>
              <a:defRPr/>
            </a:lvl5pPr>
            <a:lvl6pPr marL="1543050" lvl="5" indent="-192881" algn="l">
              <a:spcBef>
                <a:spcPts val="203"/>
              </a:spcBef>
              <a:spcAft>
                <a:spcPts val="0"/>
              </a:spcAft>
              <a:buClr>
                <a:schemeClr val="lt1"/>
              </a:buClr>
              <a:buSzPts val="1800"/>
              <a:buChar char="•"/>
              <a:defRPr/>
            </a:lvl6pPr>
            <a:lvl7pPr marL="1800225" lvl="6" indent="-192881" algn="l">
              <a:spcBef>
                <a:spcPts val="203"/>
              </a:spcBef>
              <a:spcAft>
                <a:spcPts val="0"/>
              </a:spcAft>
              <a:buClr>
                <a:schemeClr val="lt1"/>
              </a:buClr>
              <a:buSzPts val="1800"/>
              <a:buChar char="•"/>
              <a:defRPr/>
            </a:lvl7pPr>
            <a:lvl8pPr marL="2057400" lvl="7" indent="-192881" algn="l">
              <a:spcBef>
                <a:spcPts val="203"/>
              </a:spcBef>
              <a:spcAft>
                <a:spcPts val="0"/>
              </a:spcAft>
              <a:buClr>
                <a:schemeClr val="lt1"/>
              </a:buClr>
              <a:buSzPts val="1800"/>
              <a:buChar char="•"/>
              <a:defRPr/>
            </a:lvl8pPr>
            <a:lvl9pPr marL="2314575" lvl="8" indent="-192881" algn="l">
              <a:spcBef>
                <a:spcPts val="203"/>
              </a:spcBef>
              <a:spcAft>
                <a:spcPts val="0"/>
              </a:spcAft>
              <a:buClr>
                <a:schemeClr val="lt1"/>
              </a:buClr>
              <a:buSzPts val="1800"/>
              <a:buChar char="•"/>
              <a:defRPr/>
            </a:lvl9pPr>
          </a:lstStyle>
          <a:p>
            <a:endParaRPr/>
          </a:p>
        </p:txBody>
      </p:sp>
      <p:sp>
        <p:nvSpPr>
          <p:cNvPr id="2" name="Google Shape;79;p28">
            <a:extLst>
              <a:ext uri="{FF2B5EF4-FFF2-40B4-BE49-F238E27FC236}">
                <a16:creationId xmlns:a16="http://schemas.microsoft.com/office/drawing/2014/main" id="{F78007FC-05C4-6D89-9569-9BB97E7DEB36}"/>
              </a:ext>
            </a:extLst>
          </p:cNvPr>
          <p:cNvSpPr txBox="1">
            <a:spLocks noGrp="1"/>
          </p:cNvSpPr>
          <p:nvPr>
            <p:ph type="dt" idx="10"/>
          </p:nvPr>
        </p:nvSpPr>
        <p:spPr/>
        <p:txBody>
          <a:bodyPr spcFirstLastPara="1">
            <a:noAutofit/>
          </a:bodyPr>
          <a:lstStyle>
            <a:lvl1pPr lvl="0" algn="l">
              <a:spcBef>
                <a:spcPts val="0"/>
              </a:spcBef>
              <a:spcAft>
                <a:spcPts val="0"/>
              </a:spcAft>
              <a:buClrTx/>
              <a:buSzPts val="1400"/>
              <a:buFontTx/>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 name="Google Shape;80;p28">
            <a:extLst>
              <a:ext uri="{FF2B5EF4-FFF2-40B4-BE49-F238E27FC236}">
                <a16:creationId xmlns:a16="http://schemas.microsoft.com/office/drawing/2014/main" id="{99FE2B61-A933-3858-5440-2E6A6370E611}"/>
              </a:ext>
            </a:extLst>
          </p:cNvPr>
          <p:cNvSpPr txBox="1">
            <a:spLocks noGrp="1"/>
          </p:cNvSpPr>
          <p:nvPr>
            <p:ph type="ftr" idx="11"/>
          </p:nvPr>
        </p:nvSpPr>
        <p:spPr/>
        <p:txBody>
          <a:bodyPr spcFirstLastPara="1">
            <a:noAutofit/>
          </a:bodyPr>
          <a:lstStyle>
            <a:lvl1pPr lvl="0" algn="ctr">
              <a:spcBef>
                <a:spcPts val="0"/>
              </a:spcBef>
              <a:spcAft>
                <a:spcPts val="0"/>
              </a:spcAft>
              <a:buClrTx/>
              <a:buSzPts val="1400"/>
              <a:buFontTx/>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 name="Google Shape;81;p28">
            <a:extLst>
              <a:ext uri="{FF2B5EF4-FFF2-40B4-BE49-F238E27FC236}">
                <a16:creationId xmlns:a16="http://schemas.microsoft.com/office/drawing/2014/main" id="{668E7AB7-D1E0-FB1B-1C79-97A96DAEBA2C}"/>
              </a:ext>
            </a:extLst>
          </p:cNvPr>
          <p:cNvSpPr txBox="1">
            <a:spLocks noGrp="1"/>
          </p:cNvSpPr>
          <p:nvPr>
            <p:ph type="sldNum" idx="12"/>
          </p:nvPr>
        </p:nvSpPr>
        <p:spPr/>
        <p:txBody>
          <a:bodyPr>
            <a:noAutofit/>
          </a:bodyPr>
          <a:lstStyle>
            <a:lvl1pPr>
              <a:buClrTx/>
              <a:buFontTx/>
              <a:buNone/>
              <a:defRPr/>
            </a:lvl1pPr>
          </a:lstStyle>
          <a:p>
            <a:fld id="{5B76F350-C5FE-4B3D-B227-49FC0F7791AB}" type="slidenum">
              <a:rPr lang="en-GB" altLang="en-US"/>
              <a:pPr/>
              <a:t>‹#›</a:t>
            </a:fld>
            <a:endParaRPr lang="en-US" altLang="en-US"/>
          </a:p>
        </p:txBody>
      </p:sp>
    </p:spTree>
    <p:extLst>
      <p:ext uri="{BB962C8B-B14F-4D97-AF65-F5344CB8AC3E}">
        <p14:creationId xmlns:p14="http://schemas.microsoft.com/office/powerpoint/2010/main" val="4274788748"/>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2"/>
        <p:cNvGrpSpPr/>
        <p:nvPr/>
      </p:nvGrpSpPr>
      <p:grpSpPr>
        <a:xfrm>
          <a:off x="0" y="0"/>
          <a:ext cx="0" cy="0"/>
          <a:chOff x="0" y="0"/>
          <a:chExt cx="0" cy="0"/>
        </a:xfrm>
      </p:grpSpPr>
      <p:sp>
        <p:nvSpPr>
          <p:cNvPr id="83" name="Google Shape;83;p29"/>
          <p:cNvSpPr txBox="1">
            <a:spLocks noGrp="1"/>
          </p:cNvSpPr>
          <p:nvPr>
            <p:ph type="title"/>
          </p:nvPr>
        </p:nvSpPr>
        <p:spPr>
          <a:xfrm rot="5400000">
            <a:off x="5692127" y="1143252"/>
            <a:ext cx="3931946" cy="2057400"/>
          </a:xfrm>
          <a:prstGeom prst="rect">
            <a:avLst/>
          </a:prstGeom>
          <a:noFill/>
          <a:ln>
            <a:noFill/>
          </a:ln>
        </p:spPr>
        <p:txBody>
          <a:bodyPr spcFirstLastPara="1">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9"/>
          <p:cNvSpPr txBox="1">
            <a:spLocks noGrp="1"/>
          </p:cNvSpPr>
          <p:nvPr>
            <p:ph type="body" idx="1"/>
          </p:nvPr>
        </p:nvSpPr>
        <p:spPr>
          <a:xfrm rot="5400000">
            <a:off x="1501127" y="-837948"/>
            <a:ext cx="3931946" cy="6019800"/>
          </a:xfrm>
          <a:prstGeom prst="rect">
            <a:avLst/>
          </a:prstGeom>
          <a:noFill/>
          <a:ln>
            <a:noFill/>
          </a:ln>
        </p:spPr>
        <p:txBody>
          <a:bodyPr spcFirstLastPara="1">
            <a:normAutofit/>
          </a:bodyPr>
          <a:lstStyle>
            <a:lvl1pPr marL="257175" lvl="0" indent="-192881" algn="l">
              <a:spcBef>
                <a:spcPts val="203"/>
              </a:spcBef>
              <a:spcAft>
                <a:spcPts val="0"/>
              </a:spcAft>
              <a:buClr>
                <a:schemeClr val="lt1"/>
              </a:buClr>
              <a:buSzPts val="1800"/>
              <a:buChar char="•"/>
              <a:defRPr/>
            </a:lvl1pPr>
            <a:lvl2pPr marL="514350" lvl="1" indent="-192881" algn="l">
              <a:spcBef>
                <a:spcPts val="203"/>
              </a:spcBef>
              <a:spcAft>
                <a:spcPts val="0"/>
              </a:spcAft>
              <a:buClr>
                <a:schemeClr val="lt1"/>
              </a:buClr>
              <a:buSzPts val="1800"/>
              <a:buChar char="–"/>
              <a:defRPr/>
            </a:lvl2pPr>
            <a:lvl3pPr marL="771525" lvl="2" indent="-192881" algn="l">
              <a:spcBef>
                <a:spcPts val="203"/>
              </a:spcBef>
              <a:spcAft>
                <a:spcPts val="0"/>
              </a:spcAft>
              <a:buClr>
                <a:schemeClr val="lt1"/>
              </a:buClr>
              <a:buSzPts val="1800"/>
              <a:buChar char="•"/>
              <a:defRPr/>
            </a:lvl3pPr>
            <a:lvl4pPr marL="1028700" lvl="3" indent="-192881" algn="l">
              <a:spcBef>
                <a:spcPts val="203"/>
              </a:spcBef>
              <a:spcAft>
                <a:spcPts val="0"/>
              </a:spcAft>
              <a:buClr>
                <a:schemeClr val="lt1"/>
              </a:buClr>
              <a:buSzPts val="1800"/>
              <a:buChar char="–"/>
              <a:defRPr/>
            </a:lvl4pPr>
            <a:lvl5pPr marL="1285875" lvl="4" indent="-192881" algn="l">
              <a:spcBef>
                <a:spcPts val="203"/>
              </a:spcBef>
              <a:spcAft>
                <a:spcPts val="0"/>
              </a:spcAft>
              <a:buClr>
                <a:schemeClr val="lt1"/>
              </a:buClr>
              <a:buSzPts val="1800"/>
              <a:buChar char="»"/>
              <a:defRPr/>
            </a:lvl5pPr>
            <a:lvl6pPr marL="1543050" lvl="5" indent="-192881" algn="l">
              <a:spcBef>
                <a:spcPts val="203"/>
              </a:spcBef>
              <a:spcAft>
                <a:spcPts val="0"/>
              </a:spcAft>
              <a:buClr>
                <a:schemeClr val="lt1"/>
              </a:buClr>
              <a:buSzPts val="1800"/>
              <a:buChar char="•"/>
              <a:defRPr/>
            </a:lvl6pPr>
            <a:lvl7pPr marL="1800225" lvl="6" indent="-192881" algn="l">
              <a:spcBef>
                <a:spcPts val="203"/>
              </a:spcBef>
              <a:spcAft>
                <a:spcPts val="0"/>
              </a:spcAft>
              <a:buClr>
                <a:schemeClr val="lt1"/>
              </a:buClr>
              <a:buSzPts val="1800"/>
              <a:buChar char="•"/>
              <a:defRPr/>
            </a:lvl7pPr>
            <a:lvl8pPr marL="2057400" lvl="7" indent="-192881" algn="l">
              <a:spcBef>
                <a:spcPts val="203"/>
              </a:spcBef>
              <a:spcAft>
                <a:spcPts val="0"/>
              </a:spcAft>
              <a:buClr>
                <a:schemeClr val="lt1"/>
              </a:buClr>
              <a:buSzPts val="1800"/>
              <a:buChar char="•"/>
              <a:defRPr/>
            </a:lvl8pPr>
            <a:lvl9pPr marL="2314575" lvl="8" indent="-192881" algn="l">
              <a:spcBef>
                <a:spcPts val="203"/>
              </a:spcBef>
              <a:spcAft>
                <a:spcPts val="0"/>
              </a:spcAft>
              <a:buClr>
                <a:schemeClr val="lt1"/>
              </a:buClr>
              <a:buSzPts val="1800"/>
              <a:buChar char="•"/>
              <a:defRPr/>
            </a:lvl9pPr>
          </a:lstStyle>
          <a:p>
            <a:endParaRPr/>
          </a:p>
        </p:txBody>
      </p:sp>
      <p:sp>
        <p:nvSpPr>
          <p:cNvPr id="2" name="Google Shape;85;p29">
            <a:extLst>
              <a:ext uri="{FF2B5EF4-FFF2-40B4-BE49-F238E27FC236}">
                <a16:creationId xmlns:a16="http://schemas.microsoft.com/office/drawing/2014/main" id="{37E83F5F-5157-9661-0E20-934F8D7946A1}"/>
              </a:ext>
            </a:extLst>
          </p:cNvPr>
          <p:cNvSpPr txBox="1">
            <a:spLocks noGrp="1"/>
          </p:cNvSpPr>
          <p:nvPr>
            <p:ph type="dt" idx="10"/>
          </p:nvPr>
        </p:nvSpPr>
        <p:spPr/>
        <p:txBody>
          <a:bodyPr spcFirstLastPara="1">
            <a:noAutofit/>
          </a:bodyPr>
          <a:lstStyle>
            <a:lvl1pPr lvl="0" algn="l">
              <a:spcBef>
                <a:spcPts val="0"/>
              </a:spcBef>
              <a:spcAft>
                <a:spcPts val="0"/>
              </a:spcAft>
              <a:buClrTx/>
              <a:buSzPts val="1400"/>
              <a:buFontTx/>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 name="Google Shape;86;p29">
            <a:extLst>
              <a:ext uri="{FF2B5EF4-FFF2-40B4-BE49-F238E27FC236}">
                <a16:creationId xmlns:a16="http://schemas.microsoft.com/office/drawing/2014/main" id="{54150424-17C1-0A97-DA62-C4E9555C8870}"/>
              </a:ext>
            </a:extLst>
          </p:cNvPr>
          <p:cNvSpPr txBox="1">
            <a:spLocks noGrp="1"/>
          </p:cNvSpPr>
          <p:nvPr>
            <p:ph type="ftr" idx="11"/>
          </p:nvPr>
        </p:nvSpPr>
        <p:spPr/>
        <p:txBody>
          <a:bodyPr spcFirstLastPara="1">
            <a:noAutofit/>
          </a:bodyPr>
          <a:lstStyle>
            <a:lvl1pPr lvl="0" algn="ctr">
              <a:spcBef>
                <a:spcPts val="0"/>
              </a:spcBef>
              <a:spcAft>
                <a:spcPts val="0"/>
              </a:spcAft>
              <a:buClrTx/>
              <a:buSzPts val="1400"/>
              <a:buFontTx/>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 name="Google Shape;87;p29">
            <a:extLst>
              <a:ext uri="{FF2B5EF4-FFF2-40B4-BE49-F238E27FC236}">
                <a16:creationId xmlns:a16="http://schemas.microsoft.com/office/drawing/2014/main" id="{88877219-ED08-9E99-4C91-63EAA91F80C1}"/>
              </a:ext>
            </a:extLst>
          </p:cNvPr>
          <p:cNvSpPr txBox="1">
            <a:spLocks noGrp="1"/>
          </p:cNvSpPr>
          <p:nvPr>
            <p:ph type="sldNum" idx="12"/>
          </p:nvPr>
        </p:nvSpPr>
        <p:spPr/>
        <p:txBody>
          <a:bodyPr>
            <a:noAutofit/>
          </a:bodyPr>
          <a:lstStyle>
            <a:lvl1pPr>
              <a:buClrTx/>
              <a:buFontTx/>
              <a:buNone/>
              <a:defRPr/>
            </a:lvl1pPr>
          </a:lstStyle>
          <a:p>
            <a:fld id="{1A869511-4F4D-4E15-9238-C4DFA31378AD}" type="slidenum">
              <a:rPr lang="en-GB" altLang="en-US"/>
              <a:pPr/>
              <a:t>‹#›</a:t>
            </a:fld>
            <a:endParaRPr lang="en-US" altLang="en-US"/>
          </a:p>
        </p:txBody>
      </p:sp>
    </p:spTree>
    <p:extLst>
      <p:ext uri="{BB962C8B-B14F-4D97-AF65-F5344CB8AC3E}">
        <p14:creationId xmlns:p14="http://schemas.microsoft.com/office/powerpoint/2010/main" val="3689182294"/>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453CD-2A72-4CA2-9C2F-2FF3FB9C3B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FC123F-355E-4103-9FD5-211728610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536835-7585-9C4B-22DC-CC94324E9F32}"/>
              </a:ext>
            </a:extLst>
          </p:cNvPr>
          <p:cNvSpPr>
            <a:spLocks noGrp="1"/>
          </p:cNvSpPr>
          <p:nvPr>
            <p:ph type="dt" sz="half" idx="10"/>
          </p:nvPr>
        </p:nvSpPr>
        <p:spPr/>
        <p:txBody>
          <a:bodyPr/>
          <a:lstStyle>
            <a:lvl1pPr>
              <a:defRPr/>
            </a:lvl1pPr>
          </a:lstStyle>
          <a:p>
            <a:pPr>
              <a:defRPr/>
            </a:pPr>
            <a:fld id="{C5C02AB4-B683-400C-A69A-310F95B58AE8}" type="datetimeFigureOut">
              <a:rPr lang="en-GB"/>
              <a:pPr>
                <a:defRPr/>
              </a:pPr>
              <a:t>15/01/2026</a:t>
            </a:fld>
            <a:endParaRPr lang="en-GB"/>
          </a:p>
        </p:txBody>
      </p:sp>
      <p:sp>
        <p:nvSpPr>
          <p:cNvPr id="5" name="Footer Placeholder 4">
            <a:extLst>
              <a:ext uri="{FF2B5EF4-FFF2-40B4-BE49-F238E27FC236}">
                <a16:creationId xmlns:a16="http://schemas.microsoft.com/office/drawing/2014/main" id="{9F6F19FB-A375-5D4F-5A61-2B3B6BF044D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E914C01-B0E0-424B-2B67-C033F1871D94}"/>
              </a:ext>
            </a:extLst>
          </p:cNvPr>
          <p:cNvSpPr>
            <a:spLocks noGrp="1"/>
          </p:cNvSpPr>
          <p:nvPr>
            <p:ph type="sldNum" sz="quarter" idx="12"/>
          </p:nvPr>
        </p:nvSpPr>
        <p:spPr/>
        <p:txBody>
          <a:bodyPr/>
          <a:lstStyle>
            <a:lvl1pPr>
              <a:defRPr/>
            </a:lvl1pPr>
          </a:lstStyle>
          <a:p>
            <a:fld id="{6861C9BE-9032-451C-830F-2C4CA6920284}" type="slidenum">
              <a:rPr lang="en-GB" altLang="en-US"/>
              <a:pPr/>
              <a:t>‹#›</a:t>
            </a:fld>
            <a:endParaRPr lang="en-GB" altLang="en-US"/>
          </a:p>
        </p:txBody>
      </p:sp>
    </p:spTree>
    <p:extLst>
      <p:ext uri="{BB962C8B-B14F-4D97-AF65-F5344CB8AC3E}">
        <p14:creationId xmlns:p14="http://schemas.microsoft.com/office/powerpoint/2010/main" val="80941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453CD-2A72-4CA2-9C2F-2FF3FB9C3B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FC123F-355E-4103-9FD5-211728610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536835-7585-9C4B-22DC-CC94324E9F32}"/>
              </a:ext>
            </a:extLst>
          </p:cNvPr>
          <p:cNvSpPr>
            <a:spLocks noGrp="1"/>
          </p:cNvSpPr>
          <p:nvPr>
            <p:ph type="dt" sz="half" idx="10"/>
          </p:nvPr>
        </p:nvSpPr>
        <p:spPr/>
        <p:txBody>
          <a:bodyPr/>
          <a:lstStyle>
            <a:lvl1pPr>
              <a:defRPr/>
            </a:lvl1pPr>
          </a:lstStyle>
          <a:p>
            <a:pPr>
              <a:defRPr/>
            </a:pPr>
            <a:fld id="{C5C02AB4-B683-400C-A69A-310F95B58AE8}" type="datetimeFigureOut">
              <a:rPr lang="en-GB"/>
              <a:pPr>
                <a:defRPr/>
              </a:pPr>
              <a:t>15/01/2026</a:t>
            </a:fld>
            <a:endParaRPr lang="en-GB"/>
          </a:p>
        </p:txBody>
      </p:sp>
      <p:sp>
        <p:nvSpPr>
          <p:cNvPr id="5" name="Footer Placeholder 4">
            <a:extLst>
              <a:ext uri="{FF2B5EF4-FFF2-40B4-BE49-F238E27FC236}">
                <a16:creationId xmlns:a16="http://schemas.microsoft.com/office/drawing/2014/main" id="{9F6F19FB-A375-5D4F-5A61-2B3B6BF044D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E914C01-B0E0-424B-2B67-C033F1871D94}"/>
              </a:ext>
            </a:extLst>
          </p:cNvPr>
          <p:cNvSpPr>
            <a:spLocks noGrp="1"/>
          </p:cNvSpPr>
          <p:nvPr>
            <p:ph type="sldNum" sz="quarter" idx="12"/>
          </p:nvPr>
        </p:nvSpPr>
        <p:spPr/>
        <p:txBody>
          <a:bodyPr/>
          <a:lstStyle>
            <a:lvl1pPr>
              <a:defRPr/>
            </a:lvl1pPr>
          </a:lstStyle>
          <a:p>
            <a:fld id="{6861C9BE-9032-451C-830F-2C4CA6920284}" type="slidenum">
              <a:rPr lang="en-GB" altLang="en-US"/>
              <a:pPr/>
              <a:t>‹#›</a:t>
            </a:fld>
            <a:endParaRPr lang="en-GB" altLang="en-US"/>
          </a:p>
        </p:txBody>
      </p:sp>
    </p:spTree>
    <p:extLst>
      <p:ext uri="{BB962C8B-B14F-4D97-AF65-F5344CB8AC3E}">
        <p14:creationId xmlns:p14="http://schemas.microsoft.com/office/powerpoint/2010/main" val="344054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457200" y="205979"/>
            <a:ext cx="8229600" cy="857250"/>
          </a:xfrm>
          <a:prstGeom prst="rect">
            <a:avLst/>
          </a:prstGeom>
          <a:noFill/>
          <a:ln>
            <a:noFill/>
          </a:ln>
        </p:spPr>
        <p:txBody>
          <a:bodyPr spcFirstLastPara="1">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457200" y="1200151"/>
            <a:ext cx="4038600" cy="2937774"/>
          </a:xfrm>
          <a:prstGeom prst="rect">
            <a:avLst/>
          </a:prstGeom>
          <a:noFill/>
          <a:ln>
            <a:noFill/>
          </a:ln>
        </p:spPr>
        <p:txBody>
          <a:bodyPr spcFirstLastPara="1">
            <a:normAutofit/>
          </a:bodyPr>
          <a:lstStyle>
            <a:lvl1pPr marL="257175" lvl="0" indent="-228600" algn="l">
              <a:spcBef>
                <a:spcPts val="315"/>
              </a:spcBef>
              <a:spcAft>
                <a:spcPts val="0"/>
              </a:spcAft>
              <a:buClr>
                <a:schemeClr val="lt1"/>
              </a:buClr>
              <a:buSzPts val="2800"/>
              <a:buChar char="•"/>
              <a:defRPr sz="1575"/>
            </a:lvl1pPr>
            <a:lvl2pPr marL="514350" lvl="1" indent="-214313" algn="l">
              <a:spcBef>
                <a:spcPts val="270"/>
              </a:spcBef>
              <a:spcAft>
                <a:spcPts val="0"/>
              </a:spcAft>
              <a:buClr>
                <a:schemeClr val="lt1"/>
              </a:buClr>
              <a:buSzPts val="2400"/>
              <a:buChar char="–"/>
              <a:defRPr sz="1350"/>
            </a:lvl2pPr>
            <a:lvl3pPr marL="771525" lvl="2" indent="-200025" algn="l">
              <a:spcBef>
                <a:spcPts val="225"/>
              </a:spcBef>
              <a:spcAft>
                <a:spcPts val="0"/>
              </a:spcAft>
              <a:buClr>
                <a:schemeClr val="lt1"/>
              </a:buClr>
              <a:buSzPts val="2000"/>
              <a:buChar char="•"/>
              <a:defRPr sz="1125"/>
            </a:lvl3pPr>
            <a:lvl4pPr marL="1028700" lvl="3" indent="-192881" algn="l">
              <a:spcBef>
                <a:spcPts val="203"/>
              </a:spcBef>
              <a:spcAft>
                <a:spcPts val="0"/>
              </a:spcAft>
              <a:buClr>
                <a:schemeClr val="lt1"/>
              </a:buClr>
              <a:buSzPts val="1800"/>
              <a:buChar char="–"/>
              <a:defRPr sz="1013"/>
            </a:lvl4pPr>
            <a:lvl5pPr marL="1285875" lvl="4" indent="-192881" algn="l">
              <a:spcBef>
                <a:spcPts val="203"/>
              </a:spcBef>
              <a:spcAft>
                <a:spcPts val="0"/>
              </a:spcAft>
              <a:buClr>
                <a:schemeClr val="lt1"/>
              </a:buClr>
              <a:buSzPts val="1800"/>
              <a:buChar char="»"/>
              <a:defRPr sz="1013"/>
            </a:lvl5pPr>
            <a:lvl6pPr marL="1543050" lvl="5" indent="-192881" algn="l">
              <a:spcBef>
                <a:spcPts val="203"/>
              </a:spcBef>
              <a:spcAft>
                <a:spcPts val="0"/>
              </a:spcAft>
              <a:buClr>
                <a:schemeClr val="lt1"/>
              </a:buClr>
              <a:buSzPts val="1800"/>
              <a:buChar char="•"/>
              <a:defRPr sz="1013"/>
            </a:lvl6pPr>
            <a:lvl7pPr marL="1800225" lvl="6" indent="-192881" algn="l">
              <a:spcBef>
                <a:spcPts val="203"/>
              </a:spcBef>
              <a:spcAft>
                <a:spcPts val="0"/>
              </a:spcAft>
              <a:buClr>
                <a:schemeClr val="lt1"/>
              </a:buClr>
              <a:buSzPts val="1800"/>
              <a:buChar char="•"/>
              <a:defRPr sz="1013"/>
            </a:lvl7pPr>
            <a:lvl8pPr marL="2057400" lvl="7" indent="-192881" algn="l">
              <a:spcBef>
                <a:spcPts val="203"/>
              </a:spcBef>
              <a:spcAft>
                <a:spcPts val="0"/>
              </a:spcAft>
              <a:buClr>
                <a:schemeClr val="lt1"/>
              </a:buClr>
              <a:buSzPts val="1800"/>
              <a:buChar char="•"/>
              <a:defRPr sz="1013"/>
            </a:lvl8pPr>
            <a:lvl9pPr marL="2314575" lvl="8" indent="-192881" algn="l">
              <a:spcBef>
                <a:spcPts val="203"/>
              </a:spcBef>
              <a:spcAft>
                <a:spcPts val="0"/>
              </a:spcAft>
              <a:buClr>
                <a:schemeClr val="lt1"/>
              </a:buClr>
              <a:buSzPts val="1800"/>
              <a:buChar char="•"/>
              <a:defRPr sz="1013"/>
            </a:lvl9pPr>
          </a:lstStyle>
          <a:p>
            <a:endParaRPr/>
          </a:p>
        </p:txBody>
      </p:sp>
      <p:sp>
        <p:nvSpPr>
          <p:cNvPr id="40" name="Google Shape;40;p22"/>
          <p:cNvSpPr txBox="1">
            <a:spLocks noGrp="1"/>
          </p:cNvSpPr>
          <p:nvPr>
            <p:ph type="body" idx="2"/>
          </p:nvPr>
        </p:nvSpPr>
        <p:spPr>
          <a:xfrm>
            <a:off x="4648200" y="1200151"/>
            <a:ext cx="4038600" cy="2937774"/>
          </a:xfrm>
          <a:prstGeom prst="rect">
            <a:avLst/>
          </a:prstGeom>
          <a:noFill/>
          <a:ln>
            <a:noFill/>
          </a:ln>
        </p:spPr>
        <p:txBody>
          <a:bodyPr spcFirstLastPara="1">
            <a:normAutofit/>
          </a:bodyPr>
          <a:lstStyle>
            <a:lvl1pPr marL="257175" lvl="0" indent="-228600" algn="l">
              <a:spcBef>
                <a:spcPts val="315"/>
              </a:spcBef>
              <a:spcAft>
                <a:spcPts val="0"/>
              </a:spcAft>
              <a:buClr>
                <a:schemeClr val="lt1"/>
              </a:buClr>
              <a:buSzPts val="2800"/>
              <a:buChar char="•"/>
              <a:defRPr sz="1575"/>
            </a:lvl1pPr>
            <a:lvl2pPr marL="514350" lvl="1" indent="-214313" algn="l">
              <a:spcBef>
                <a:spcPts val="270"/>
              </a:spcBef>
              <a:spcAft>
                <a:spcPts val="0"/>
              </a:spcAft>
              <a:buClr>
                <a:schemeClr val="lt1"/>
              </a:buClr>
              <a:buSzPts val="2400"/>
              <a:buChar char="–"/>
              <a:defRPr sz="1350"/>
            </a:lvl2pPr>
            <a:lvl3pPr marL="771525" lvl="2" indent="-200025" algn="l">
              <a:spcBef>
                <a:spcPts val="225"/>
              </a:spcBef>
              <a:spcAft>
                <a:spcPts val="0"/>
              </a:spcAft>
              <a:buClr>
                <a:schemeClr val="lt1"/>
              </a:buClr>
              <a:buSzPts val="2000"/>
              <a:buChar char="•"/>
              <a:defRPr sz="1125"/>
            </a:lvl3pPr>
            <a:lvl4pPr marL="1028700" lvl="3" indent="-192881" algn="l">
              <a:spcBef>
                <a:spcPts val="203"/>
              </a:spcBef>
              <a:spcAft>
                <a:spcPts val="0"/>
              </a:spcAft>
              <a:buClr>
                <a:schemeClr val="lt1"/>
              </a:buClr>
              <a:buSzPts val="1800"/>
              <a:buChar char="–"/>
              <a:defRPr sz="1013"/>
            </a:lvl4pPr>
            <a:lvl5pPr marL="1285875" lvl="4" indent="-192881" algn="l">
              <a:spcBef>
                <a:spcPts val="203"/>
              </a:spcBef>
              <a:spcAft>
                <a:spcPts val="0"/>
              </a:spcAft>
              <a:buClr>
                <a:schemeClr val="lt1"/>
              </a:buClr>
              <a:buSzPts val="1800"/>
              <a:buChar char="»"/>
              <a:defRPr sz="1013"/>
            </a:lvl5pPr>
            <a:lvl6pPr marL="1543050" lvl="5" indent="-192881" algn="l">
              <a:spcBef>
                <a:spcPts val="203"/>
              </a:spcBef>
              <a:spcAft>
                <a:spcPts val="0"/>
              </a:spcAft>
              <a:buClr>
                <a:schemeClr val="lt1"/>
              </a:buClr>
              <a:buSzPts val="1800"/>
              <a:buChar char="•"/>
              <a:defRPr sz="1013"/>
            </a:lvl6pPr>
            <a:lvl7pPr marL="1800225" lvl="6" indent="-192881" algn="l">
              <a:spcBef>
                <a:spcPts val="203"/>
              </a:spcBef>
              <a:spcAft>
                <a:spcPts val="0"/>
              </a:spcAft>
              <a:buClr>
                <a:schemeClr val="lt1"/>
              </a:buClr>
              <a:buSzPts val="1800"/>
              <a:buChar char="•"/>
              <a:defRPr sz="1013"/>
            </a:lvl7pPr>
            <a:lvl8pPr marL="2057400" lvl="7" indent="-192881" algn="l">
              <a:spcBef>
                <a:spcPts val="203"/>
              </a:spcBef>
              <a:spcAft>
                <a:spcPts val="0"/>
              </a:spcAft>
              <a:buClr>
                <a:schemeClr val="lt1"/>
              </a:buClr>
              <a:buSzPts val="1800"/>
              <a:buChar char="•"/>
              <a:defRPr sz="1013"/>
            </a:lvl8pPr>
            <a:lvl9pPr marL="2314575" lvl="8" indent="-192881" algn="l">
              <a:spcBef>
                <a:spcPts val="203"/>
              </a:spcBef>
              <a:spcAft>
                <a:spcPts val="0"/>
              </a:spcAft>
              <a:buClr>
                <a:schemeClr val="lt1"/>
              </a:buClr>
              <a:buSzPts val="1800"/>
              <a:buChar char="•"/>
              <a:defRPr sz="1013"/>
            </a:lvl9pPr>
          </a:lstStyle>
          <a:p>
            <a:endParaRPr/>
          </a:p>
        </p:txBody>
      </p:sp>
      <p:sp>
        <p:nvSpPr>
          <p:cNvPr id="2" name="Google Shape;41;p22">
            <a:extLst>
              <a:ext uri="{FF2B5EF4-FFF2-40B4-BE49-F238E27FC236}">
                <a16:creationId xmlns:a16="http://schemas.microsoft.com/office/drawing/2014/main" id="{33D8ECAB-C1CA-360F-756F-CB0092787D6E}"/>
              </a:ext>
            </a:extLst>
          </p:cNvPr>
          <p:cNvSpPr txBox="1">
            <a:spLocks noGrp="1"/>
          </p:cNvSpPr>
          <p:nvPr>
            <p:ph type="dt" idx="10"/>
          </p:nvPr>
        </p:nvSpPr>
        <p:spPr/>
        <p:txBody>
          <a:bodyPr spcFirstLastPara="1">
            <a:noAutofit/>
          </a:bodyPr>
          <a:lstStyle>
            <a:lvl1pPr lvl="0" algn="l">
              <a:spcBef>
                <a:spcPts val="0"/>
              </a:spcBef>
              <a:spcAft>
                <a:spcPts val="0"/>
              </a:spcAft>
              <a:buClrTx/>
              <a:buSzPts val="1400"/>
              <a:buFontTx/>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 name="Google Shape;42;p22">
            <a:extLst>
              <a:ext uri="{FF2B5EF4-FFF2-40B4-BE49-F238E27FC236}">
                <a16:creationId xmlns:a16="http://schemas.microsoft.com/office/drawing/2014/main" id="{0605E2A2-4B50-1DBB-309D-98A3EAA09795}"/>
              </a:ext>
            </a:extLst>
          </p:cNvPr>
          <p:cNvSpPr txBox="1">
            <a:spLocks noGrp="1"/>
          </p:cNvSpPr>
          <p:nvPr>
            <p:ph type="ftr" idx="11"/>
          </p:nvPr>
        </p:nvSpPr>
        <p:spPr/>
        <p:txBody>
          <a:bodyPr spcFirstLastPara="1">
            <a:noAutofit/>
          </a:bodyPr>
          <a:lstStyle>
            <a:lvl1pPr lvl="0" algn="ctr">
              <a:spcBef>
                <a:spcPts val="0"/>
              </a:spcBef>
              <a:spcAft>
                <a:spcPts val="0"/>
              </a:spcAft>
              <a:buClrTx/>
              <a:buSzPts val="1400"/>
              <a:buFontTx/>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 name="Google Shape;43;p22">
            <a:extLst>
              <a:ext uri="{FF2B5EF4-FFF2-40B4-BE49-F238E27FC236}">
                <a16:creationId xmlns:a16="http://schemas.microsoft.com/office/drawing/2014/main" id="{7566C4E4-BC2C-EAEB-D4A0-C55EE9C79243}"/>
              </a:ext>
            </a:extLst>
          </p:cNvPr>
          <p:cNvSpPr txBox="1">
            <a:spLocks noGrp="1"/>
          </p:cNvSpPr>
          <p:nvPr>
            <p:ph type="sldNum" idx="12"/>
          </p:nvPr>
        </p:nvSpPr>
        <p:spPr/>
        <p:txBody>
          <a:bodyPr>
            <a:noAutofit/>
          </a:bodyPr>
          <a:lstStyle>
            <a:lvl1pPr>
              <a:buClrTx/>
              <a:buFontTx/>
              <a:buNone/>
              <a:defRPr/>
            </a:lvl1pPr>
          </a:lstStyle>
          <a:p>
            <a:fld id="{AF1AF61E-3860-4589-8EA1-A168473467AF}" type="slidenum">
              <a:rPr lang="en-GB" altLang="en-US"/>
              <a:pPr/>
              <a:t>‹#›</a:t>
            </a:fld>
            <a:endParaRPr lang="en-US" altLang="en-US"/>
          </a:p>
        </p:txBody>
      </p:sp>
    </p:spTree>
    <p:extLst>
      <p:ext uri="{BB962C8B-B14F-4D97-AF65-F5344CB8AC3E}">
        <p14:creationId xmlns:p14="http://schemas.microsoft.com/office/powerpoint/2010/main" val="3531148536"/>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457200" y="205979"/>
            <a:ext cx="8229600" cy="857250"/>
          </a:xfrm>
          <a:prstGeom prst="rect">
            <a:avLst/>
          </a:prstGeom>
          <a:noFill/>
          <a:ln>
            <a:noFill/>
          </a:ln>
        </p:spPr>
        <p:txBody>
          <a:bodyPr spcFirstLastPara="1">
            <a:normAutofit/>
          </a:bodyPr>
          <a:lstStyle>
            <a:lvl1pPr lvl="0" algn="ctr">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457200" y="1151335"/>
            <a:ext cx="4040188" cy="479822"/>
          </a:xfrm>
          <a:prstGeom prst="rect">
            <a:avLst/>
          </a:prstGeom>
          <a:noFill/>
          <a:ln>
            <a:noFill/>
          </a:ln>
        </p:spPr>
        <p:txBody>
          <a:bodyPr spcFirstLastPara="1" anchor="b">
            <a:normAutofit/>
          </a:bodyPr>
          <a:lstStyle>
            <a:lvl1pPr marL="257175" lvl="0" indent="-128588" algn="l">
              <a:spcBef>
                <a:spcPts val="270"/>
              </a:spcBef>
              <a:spcAft>
                <a:spcPts val="0"/>
              </a:spcAft>
              <a:buClr>
                <a:schemeClr val="lt1"/>
              </a:buClr>
              <a:buSzPts val="2400"/>
              <a:buNone/>
              <a:defRPr sz="1350" b="1"/>
            </a:lvl1pPr>
            <a:lvl2pPr marL="514350" lvl="1" indent="-128588" algn="l">
              <a:spcBef>
                <a:spcPts val="225"/>
              </a:spcBef>
              <a:spcAft>
                <a:spcPts val="0"/>
              </a:spcAft>
              <a:buClr>
                <a:schemeClr val="lt1"/>
              </a:buClr>
              <a:buSzPts val="2000"/>
              <a:buNone/>
              <a:defRPr sz="1125" b="1"/>
            </a:lvl2pPr>
            <a:lvl3pPr marL="771525" lvl="2" indent="-128588" algn="l">
              <a:spcBef>
                <a:spcPts val="203"/>
              </a:spcBef>
              <a:spcAft>
                <a:spcPts val="0"/>
              </a:spcAft>
              <a:buClr>
                <a:schemeClr val="lt1"/>
              </a:buClr>
              <a:buSzPts val="1800"/>
              <a:buNone/>
              <a:defRPr sz="1013" b="1"/>
            </a:lvl3pPr>
            <a:lvl4pPr marL="1028700" lvl="3" indent="-128588" algn="l">
              <a:spcBef>
                <a:spcPts val="180"/>
              </a:spcBef>
              <a:spcAft>
                <a:spcPts val="0"/>
              </a:spcAft>
              <a:buClr>
                <a:schemeClr val="lt1"/>
              </a:buClr>
              <a:buSzPts val="1600"/>
              <a:buNone/>
              <a:defRPr sz="900" b="1"/>
            </a:lvl4pPr>
            <a:lvl5pPr marL="1285875" lvl="4" indent="-128588" algn="l">
              <a:spcBef>
                <a:spcPts val="180"/>
              </a:spcBef>
              <a:spcAft>
                <a:spcPts val="0"/>
              </a:spcAft>
              <a:buClr>
                <a:schemeClr val="lt1"/>
              </a:buClr>
              <a:buSzPts val="1600"/>
              <a:buNone/>
              <a:defRPr sz="900" b="1"/>
            </a:lvl5pPr>
            <a:lvl6pPr marL="1543050" lvl="5" indent="-128588" algn="l">
              <a:spcBef>
                <a:spcPts val="180"/>
              </a:spcBef>
              <a:spcAft>
                <a:spcPts val="0"/>
              </a:spcAft>
              <a:buClr>
                <a:schemeClr val="lt1"/>
              </a:buClr>
              <a:buSzPts val="1600"/>
              <a:buNone/>
              <a:defRPr sz="900" b="1"/>
            </a:lvl6pPr>
            <a:lvl7pPr marL="1800225" lvl="6" indent="-128588" algn="l">
              <a:spcBef>
                <a:spcPts val="180"/>
              </a:spcBef>
              <a:spcAft>
                <a:spcPts val="0"/>
              </a:spcAft>
              <a:buClr>
                <a:schemeClr val="lt1"/>
              </a:buClr>
              <a:buSzPts val="1600"/>
              <a:buNone/>
              <a:defRPr sz="900" b="1"/>
            </a:lvl7pPr>
            <a:lvl8pPr marL="2057400" lvl="7" indent="-128588" algn="l">
              <a:spcBef>
                <a:spcPts val="180"/>
              </a:spcBef>
              <a:spcAft>
                <a:spcPts val="0"/>
              </a:spcAft>
              <a:buClr>
                <a:schemeClr val="lt1"/>
              </a:buClr>
              <a:buSzPts val="1600"/>
              <a:buNone/>
              <a:defRPr sz="900" b="1"/>
            </a:lvl8pPr>
            <a:lvl9pPr marL="2314575" lvl="8" indent="-128588" algn="l">
              <a:spcBef>
                <a:spcPts val="180"/>
              </a:spcBef>
              <a:spcAft>
                <a:spcPts val="0"/>
              </a:spcAft>
              <a:buClr>
                <a:schemeClr val="lt1"/>
              </a:buClr>
              <a:buSzPts val="1600"/>
              <a:buNone/>
              <a:defRPr sz="900" b="1"/>
            </a:lvl9pPr>
          </a:lstStyle>
          <a:p>
            <a:endParaRPr/>
          </a:p>
        </p:txBody>
      </p:sp>
      <p:sp>
        <p:nvSpPr>
          <p:cNvPr id="47" name="Google Shape;47;p23"/>
          <p:cNvSpPr txBox="1">
            <a:spLocks noGrp="1"/>
          </p:cNvSpPr>
          <p:nvPr>
            <p:ph type="body" idx="2"/>
          </p:nvPr>
        </p:nvSpPr>
        <p:spPr>
          <a:xfrm>
            <a:off x="457200" y="1631158"/>
            <a:ext cx="4040188" cy="2506768"/>
          </a:xfrm>
          <a:prstGeom prst="rect">
            <a:avLst/>
          </a:prstGeom>
          <a:noFill/>
          <a:ln>
            <a:noFill/>
          </a:ln>
        </p:spPr>
        <p:txBody>
          <a:bodyPr spcFirstLastPara="1">
            <a:normAutofit/>
          </a:bodyPr>
          <a:lstStyle>
            <a:lvl1pPr marL="257175" lvl="0" indent="-214313" algn="l">
              <a:spcBef>
                <a:spcPts val="270"/>
              </a:spcBef>
              <a:spcAft>
                <a:spcPts val="0"/>
              </a:spcAft>
              <a:buClr>
                <a:schemeClr val="lt1"/>
              </a:buClr>
              <a:buSzPts val="2400"/>
              <a:buChar char="•"/>
              <a:defRPr sz="1350"/>
            </a:lvl1pPr>
            <a:lvl2pPr marL="514350" lvl="1" indent="-200025" algn="l">
              <a:spcBef>
                <a:spcPts val="225"/>
              </a:spcBef>
              <a:spcAft>
                <a:spcPts val="0"/>
              </a:spcAft>
              <a:buClr>
                <a:schemeClr val="lt1"/>
              </a:buClr>
              <a:buSzPts val="2000"/>
              <a:buChar char="–"/>
              <a:defRPr sz="1125"/>
            </a:lvl2pPr>
            <a:lvl3pPr marL="771525" lvl="2" indent="-192881" algn="l">
              <a:spcBef>
                <a:spcPts val="203"/>
              </a:spcBef>
              <a:spcAft>
                <a:spcPts val="0"/>
              </a:spcAft>
              <a:buClr>
                <a:schemeClr val="lt1"/>
              </a:buClr>
              <a:buSzPts val="1800"/>
              <a:buChar char="•"/>
              <a:defRPr sz="1013"/>
            </a:lvl3pPr>
            <a:lvl4pPr marL="1028700" lvl="3" indent="-185738" algn="l">
              <a:spcBef>
                <a:spcPts val="180"/>
              </a:spcBef>
              <a:spcAft>
                <a:spcPts val="0"/>
              </a:spcAft>
              <a:buClr>
                <a:schemeClr val="lt1"/>
              </a:buClr>
              <a:buSzPts val="1600"/>
              <a:buChar char="–"/>
              <a:defRPr sz="900"/>
            </a:lvl4pPr>
            <a:lvl5pPr marL="1285875" lvl="4" indent="-185738" algn="l">
              <a:spcBef>
                <a:spcPts val="180"/>
              </a:spcBef>
              <a:spcAft>
                <a:spcPts val="0"/>
              </a:spcAft>
              <a:buClr>
                <a:schemeClr val="lt1"/>
              </a:buClr>
              <a:buSzPts val="1600"/>
              <a:buChar char="»"/>
              <a:defRPr sz="900"/>
            </a:lvl5pPr>
            <a:lvl6pPr marL="1543050" lvl="5" indent="-185738" algn="l">
              <a:spcBef>
                <a:spcPts val="180"/>
              </a:spcBef>
              <a:spcAft>
                <a:spcPts val="0"/>
              </a:spcAft>
              <a:buClr>
                <a:schemeClr val="lt1"/>
              </a:buClr>
              <a:buSzPts val="1600"/>
              <a:buChar char="•"/>
              <a:defRPr sz="900"/>
            </a:lvl6pPr>
            <a:lvl7pPr marL="1800225" lvl="6" indent="-185738" algn="l">
              <a:spcBef>
                <a:spcPts val="180"/>
              </a:spcBef>
              <a:spcAft>
                <a:spcPts val="0"/>
              </a:spcAft>
              <a:buClr>
                <a:schemeClr val="lt1"/>
              </a:buClr>
              <a:buSzPts val="1600"/>
              <a:buChar char="•"/>
              <a:defRPr sz="900"/>
            </a:lvl7pPr>
            <a:lvl8pPr marL="2057400" lvl="7" indent="-185738" algn="l">
              <a:spcBef>
                <a:spcPts val="180"/>
              </a:spcBef>
              <a:spcAft>
                <a:spcPts val="0"/>
              </a:spcAft>
              <a:buClr>
                <a:schemeClr val="lt1"/>
              </a:buClr>
              <a:buSzPts val="1600"/>
              <a:buChar char="•"/>
              <a:defRPr sz="900"/>
            </a:lvl8pPr>
            <a:lvl9pPr marL="2314575" lvl="8" indent="-185738" algn="l">
              <a:spcBef>
                <a:spcPts val="180"/>
              </a:spcBef>
              <a:spcAft>
                <a:spcPts val="0"/>
              </a:spcAft>
              <a:buClr>
                <a:schemeClr val="lt1"/>
              </a:buClr>
              <a:buSzPts val="1600"/>
              <a:buChar char="•"/>
              <a:defRPr sz="900"/>
            </a:lvl9pPr>
          </a:lstStyle>
          <a:p>
            <a:endParaRPr/>
          </a:p>
        </p:txBody>
      </p:sp>
      <p:sp>
        <p:nvSpPr>
          <p:cNvPr id="48" name="Google Shape;48;p23"/>
          <p:cNvSpPr txBox="1">
            <a:spLocks noGrp="1"/>
          </p:cNvSpPr>
          <p:nvPr>
            <p:ph type="body" idx="3"/>
          </p:nvPr>
        </p:nvSpPr>
        <p:spPr>
          <a:xfrm>
            <a:off x="4645027" y="1151335"/>
            <a:ext cx="4041775" cy="479822"/>
          </a:xfrm>
          <a:prstGeom prst="rect">
            <a:avLst/>
          </a:prstGeom>
          <a:noFill/>
          <a:ln>
            <a:noFill/>
          </a:ln>
        </p:spPr>
        <p:txBody>
          <a:bodyPr spcFirstLastPara="1" anchor="b">
            <a:normAutofit/>
          </a:bodyPr>
          <a:lstStyle>
            <a:lvl1pPr marL="257175" lvl="0" indent="-128588" algn="l">
              <a:spcBef>
                <a:spcPts val="270"/>
              </a:spcBef>
              <a:spcAft>
                <a:spcPts val="0"/>
              </a:spcAft>
              <a:buClr>
                <a:schemeClr val="lt1"/>
              </a:buClr>
              <a:buSzPts val="2400"/>
              <a:buNone/>
              <a:defRPr sz="1350" b="1"/>
            </a:lvl1pPr>
            <a:lvl2pPr marL="514350" lvl="1" indent="-128588" algn="l">
              <a:spcBef>
                <a:spcPts val="225"/>
              </a:spcBef>
              <a:spcAft>
                <a:spcPts val="0"/>
              </a:spcAft>
              <a:buClr>
                <a:schemeClr val="lt1"/>
              </a:buClr>
              <a:buSzPts val="2000"/>
              <a:buNone/>
              <a:defRPr sz="1125" b="1"/>
            </a:lvl2pPr>
            <a:lvl3pPr marL="771525" lvl="2" indent="-128588" algn="l">
              <a:spcBef>
                <a:spcPts val="203"/>
              </a:spcBef>
              <a:spcAft>
                <a:spcPts val="0"/>
              </a:spcAft>
              <a:buClr>
                <a:schemeClr val="lt1"/>
              </a:buClr>
              <a:buSzPts val="1800"/>
              <a:buNone/>
              <a:defRPr sz="1013" b="1"/>
            </a:lvl3pPr>
            <a:lvl4pPr marL="1028700" lvl="3" indent="-128588" algn="l">
              <a:spcBef>
                <a:spcPts val="180"/>
              </a:spcBef>
              <a:spcAft>
                <a:spcPts val="0"/>
              </a:spcAft>
              <a:buClr>
                <a:schemeClr val="lt1"/>
              </a:buClr>
              <a:buSzPts val="1600"/>
              <a:buNone/>
              <a:defRPr sz="900" b="1"/>
            </a:lvl4pPr>
            <a:lvl5pPr marL="1285875" lvl="4" indent="-128588" algn="l">
              <a:spcBef>
                <a:spcPts val="180"/>
              </a:spcBef>
              <a:spcAft>
                <a:spcPts val="0"/>
              </a:spcAft>
              <a:buClr>
                <a:schemeClr val="lt1"/>
              </a:buClr>
              <a:buSzPts val="1600"/>
              <a:buNone/>
              <a:defRPr sz="900" b="1"/>
            </a:lvl5pPr>
            <a:lvl6pPr marL="1543050" lvl="5" indent="-128588" algn="l">
              <a:spcBef>
                <a:spcPts val="180"/>
              </a:spcBef>
              <a:spcAft>
                <a:spcPts val="0"/>
              </a:spcAft>
              <a:buClr>
                <a:schemeClr val="lt1"/>
              </a:buClr>
              <a:buSzPts val="1600"/>
              <a:buNone/>
              <a:defRPr sz="900" b="1"/>
            </a:lvl6pPr>
            <a:lvl7pPr marL="1800225" lvl="6" indent="-128588" algn="l">
              <a:spcBef>
                <a:spcPts val="180"/>
              </a:spcBef>
              <a:spcAft>
                <a:spcPts val="0"/>
              </a:spcAft>
              <a:buClr>
                <a:schemeClr val="lt1"/>
              </a:buClr>
              <a:buSzPts val="1600"/>
              <a:buNone/>
              <a:defRPr sz="900" b="1"/>
            </a:lvl7pPr>
            <a:lvl8pPr marL="2057400" lvl="7" indent="-128588" algn="l">
              <a:spcBef>
                <a:spcPts val="180"/>
              </a:spcBef>
              <a:spcAft>
                <a:spcPts val="0"/>
              </a:spcAft>
              <a:buClr>
                <a:schemeClr val="lt1"/>
              </a:buClr>
              <a:buSzPts val="1600"/>
              <a:buNone/>
              <a:defRPr sz="900" b="1"/>
            </a:lvl8pPr>
            <a:lvl9pPr marL="2314575" lvl="8" indent="-128588" algn="l">
              <a:spcBef>
                <a:spcPts val="180"/>
              </a:spcBef>
              <a:spcAft>
                <a:spcPts val="0"/>
              </a:spcAft>
              <a:buClr>
                <a:schemeClr val="lt1"/>
              </a:buClr>
              <a:buSzPts val="1600"/>
              <a:buNone/>
              <a:defRPr sz="900" b="1"/>
            </a:lvl9pPr>
          </a:lstStyle>
          <a:p>
            <a:endParaRPr/>
          </a:p>
        </p:txBody>
      </p:sp>
      <p:sp>
        <p:nvSpPr>
          <p:cNvPr id="49" name="Google Shape;49;p23"/>
          <p:cNvSpPr txBox="1">
            <a:spLocks noGrp="1"/>
          </p:cNvSpPr>
          <p:nvPr>
            <p:ph type="body" idx="4"/>
          </p:nvPr>
        </p:nvSpPr>
        <p:spPr>
          <a:xfrm>
            <a:off x="4645027" y="1631158"/>
            <a:ext cx="4041775" cy="2506768"/>
          </a:xfrm>
          <a:prstGeom prst="rect">
            <a:avLst/>
          </a:prstGeom>
          <a:noFill/>
          <a:ln>
            <a:noFill/>
          </a:ln>
        </p:spPr>
        <p:txBody>
          <a:bodyPr spcFirstLastPara="1">
            <a:normAutofit/>
          </a:bodyPr>
          <a:lstStyle>
            <a:lvl1pPr marL="257175" lvl="0" indent="-214313" algn="l">
              <a:spcBef>
                <a:spcPts val="270"/>
              </a:spcBef>
              <a:spcAft>
                <a:spcPts val="0"/>
              </a:spcAft>
              <a:buClr>
                <a:schemeClr val="lt1"/>
              </a:buClr>
              <a:buSzPts val="2400"/>
              <a:buChar char="•"/>
              <a:defRPr sz="1350"/>
            </a:lvl1pPr>
            <a:lvl2pPr marL="514350" lvl="1" indent="-200025" algn="l">
              <a:spcBef>
                <a:spcPts val="225"/>
              </a:spcBef>
              <a:spcAft>
                <a:spcPts val="0"/>
              </a:spcAft>
              <a:buClr>
                <a:schemeClr val="lt1"/>
              </a:buClr>
              <a:buSzPts val="2000"/>
              <a:buChar char="–"/>
              <a:defRPr sz="1125"/>
            </a:lvl2pPr>
            <a:lvl3pPr marL="771525" lvl="2" indent="-192881" algn="l">
              <a:spcBef>
                <a:spcPts val="203"/>
              </a:spcBef>
              <a:spcAft>
                <a:spcPts val="0"/>
              </a:spcAft>
              <a:buClr>
                <a:schemeClr val="lt1"/>
              </a:buClr>
              <a:buSzPts val="1800"/>
              <a:buChar char="•"/>
              <a:defRPr sz="1013"/>
            </a:lvl3pPr>
            <a:lvl4pPr marL="1028700" lvl="3" indent="-185738" algn="l">
              <a:spcBef>
                <a:spcPts val="180"/>
              </a:spcBef>
              <a:spcAft>
                <a:spcPts val="0"/>
              </a:spcAft>
              <a:buClr>
                <a:schemeClr val="lt1"/>
              </a:buClr>
              <a:buSzPts val="1600"/>
              <a:buChar char="–"/>
              <a:defRPr sz="900"/>
            </a:lvl4pPr>
            <a:lvl5pPr marL="1285875" lvl="4" indent="-185738" algn="l">
              <a:spcBef>
                <a:spcPts val="180"/>
              </a:spcBef>
              <a:spcAft>
                <a:spcPts val="0"/>
              </a:spcAft>
              <a:buClr>
                <a:schemeClr val="lt1"/>
              </a:buClr>
              <a:buSzPts val="1600"/>
              <a:buChar char="»"/>
              <a:defRPr sz="900"/>
            </a:lvl5pPr>
            <a:lvl6pPr marL="1543050" lvl="5" indent="-185738" algn="l">
              <a:spcBef>
                <a:spcPts val="180"/>
              </a:spcBef>
              <a:spcAft>
                <a:spcPts val="0"/>
              </a:spcAft>
              <a:buClr>
                <a:schemeClr val="lt1"/>
              </a:buClr>
              <a:buSzPts val="1600"/>
              <a:buChar char="•"/>
              <a:defRPr sz="900"/>
            </a:lvl6pPr>
            <a:lvl7pPr marL="1800225" lvl="6" indent="-185738" algn="l">
              <a:spcBef>
                <a:spcPts val="180"/>
              </a:spcBef>
              <a:spcAft>
                <a:spcPts val="0"/>
              </a:spcAft>
              <a:buClr>
                <a:schemeClr val="lt1"/>
              </a:buClr>
              <a:buSzPts val="1600"/>
              <a:buChar char="•"/>
              <a:defRPr sz="900"/>
            </a:lvl7pPr>
            <a:lvl8pPr marL="2057400" lvl="7" indent="-185738" algn="l">
              <a:spcBef>
                <a:spcPts val="180"/>
              </a:spcBef>
              <a:spcAft>
                <a:spcPts val="0"/>
              </a:spcAft>
              <a:buClr>
                <a:schemeClr val="lt1"/>
              </a:buClr>
              <a:buSzPts val="1600"/>
              <a:buChar char="•"/>
              <a:defRPr sz="900"/>
            </a:lvl8pPr>
            <a:lvl9pPr marL="2314575" lvl="8" indent="-185738" algn="l">
              <a:spcBef>
                <a:spcPts val="180"/>
              </a:spcBef>
              <a:spcAft>
                <a:spcPts val="0"/>
              </a:spcAft>
              <a:buClr>
                <a:schemeClr val="lt1"/>
              </a:buClr>
              <a:buSzPts val="1600"/>
              <a:buChar char="•"/>
              <a:defRPr sz="900"/>
            </a:lvl9pPr>
          </a:lstStyle>
          <a:p>
            <a:endParaRPr/>
          </a:p>
        </p:txBody>
      </p:sp>
      <p:sp>
        <p:nvSpPr>
          <p:cNvPr id="2" name="Google Shape;50;p23">
            <a:extLst>
              <a:ext uri="{FF2B5EF4-FFF2-40B4-BE49-F238E27FC236}">
                <a16:creationId xmlns:a16="http://schemas.microsoft.com/office/drawing/2014/main" id="{B40495A9-FA38-94D5-0035-A1BFB076D299}"/>
              </a:ext>
            </a:extLst>
          </p:cNvPr>
          <p:cNvSpPr txBox="1">
            <a:spLocks noGrp="1"/>
          </p:cNvSpPr>
          <p:nvPr>
            <p:ph type="dt" idx="10"/>
          </p:nvPr>
        </p:nvSpPr>
        <p:spPr/>
        <p:txBody>
          <a:bodyPr spcFirstLastPara="1">
            <a:noAutofit/>
          </a:bodyPr>
          <a:lstStyle>
            <a:lvl1pPr lvl="0" algn="l">
              <a:spcBef>
                <a:spcPts val="0"/>
              </a:spcBef>
              <a:spcAft>
                <a:spcPts val="0"/>
              </a:spcAft>
              <a:buClrTx/>
              <a:buSzPts val="1400"/>
              <a:buFontTx/>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 name="Google Shape;51;p23">
            <a:extLst>
              <a:ext uri="{FF2B5EF4-FFF2-40B4-BE49-F238E27FC236}">
                <a16:creationId xmlns:a16="http://schemas.microsoft.com/office/drawing/2014/main" id="{04DE2772-B208-C5E9-CDDC-75AF54830663}"/>
              </a:ext>
            </a:extLst>
          </p:cNvPr>
          <p:cNvSpPr txBox="1">
            <a:spLocks noGrp="1"/>
          </p:cNvSpPr>
          <p:nvPr>
            <p:ph type="ftr" idx="11"/>
          </p:nvPr>
        </p:nvSpPr>
        <p:spPr/>
        <p:txBody>
          <a:bodyPr spcFirstLastPara="1">
            <a:noAutofit/>
          </a:bodyPr>
          <a:lstStyle>
            <a:lvl1pPr lvl="0" algn="ctr">
              <a:spcBef>
                <a:spcPts val="0"/>
              </a:spcBef>
              <a:spcAft>
                <a:spcPts val="0"/>
              </a:spcAft>
              <a:buClrTx/>
              <a:buSzPts val="1400"/>
              <a:buFontTx/>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 name="Google Shape;52;p23">
            <a:extLst>
              <a:ext uri="{FF2B5EF4-FFF2-40B4-BE49-F238E27FC236}">
                <a16:creationId xmlns:a16="http://schemas.microsoft.com/office/drawing/2014/main" id="{04F526B1-E6FB-17B5-3A2A-F6584281032F}"/>
              </a:ext>
            </a:extLst>
          </p:cNvPr>
          <p:cNvSpPr txBox="1">
            <a:spLocks noGrp="1"/>
          </p:cNvSpPr>
          <p:nvPr>
            <p:ph type="sldNum" idx="12"/>
          </p:nvPr>
        </p:nvSpPr>
        <p:spPr/>
        <p:txBody>
          <a:bodyPr>
            <a:noAutofit/>
          </a:bodyPr>
          <a:lstStyle>
            <a:lvl1pPr>
              <a:buClrTx/>
              <a:buFontTx/>
              <a:buNone/>
              <a:defRPr/>
            </a:lvl1pPr>
          </a:lstStyle>
          <a:p>
            <a:fld id="{C4B1D5C3-2899-4E56-900A-A90A0633783B}" type="slidenum">
              <a:rPr lang="en-GB" altLang="en-US"/>
              <a:pPr/>
              <a:t>‹#›</a:t>
            </a:fld>
            <a:endParaRPr lang="en-US" altLang="en-US"/>
          </a:p>
        </p:txBody>
      </p:sp>
    </p:spTree>
    <p:extLst>
      <p:ext uri="{BB962C8B-B14F-4D97-AF65-F5344CB8AC3E}">
        <p14:creationId xmlns:p14="http://schemas.microsoft.com/office/powerpoint/2010/main" val="1510292456"/>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457200" y="205979"/>
            <a:ext cx="8229600" cy="857250"/>
          </a:xfrm>
          <a:prstGeom prst="rect">
            <a:avLst/>
          </a:prstGeom>
          <a:noFill/>
          <a:ln>
            <a:noFill/>
          </a:ln>
        </p:spPr>
        <p:txBody>
          <a:bodyPr spcFirstLastPara="1">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Google Shape;55;p24">
            <a:extLst>
              <a:ext uri="{FF2B5EF4-FFF2-40B4-BE49-F238E27FC236}">
                <a16:creationId xmlns:a16="http://schemas.microsoft.com/office/drawing/2014/main" id="{744249D8-A810-5914-8AC5-5A5280DE652B}"/>
              </a:ext>
            </a:extLst>
          </p:cNvPr>
          <p:cNvSpPr txBox="1">
            <a:spLocks noGrp="1"/>
          </p:cNvSpPr>
          <p:nvPr>
            <p:ph type="dt" idx="10"/>
          </p:nvPr>
        </p:nvSpPr>
        <p:spPr/>
        <p:txBody>
          <a:bodyPr spcFirstLastPara="1">
            <a:noAutofit/>
          </a:bodyPr>
          <a:lstStyle>
            <a:lvl1pPr lvl="0" algn="l">
              <a:spcBef>
                <a:spcPts val="0"/>
              </a:spcBef>
              <a:spcAft>
                <a:spcPts val="0"/>
              </a:spcAft>
              <a:buClrTx/>
              <a:buSzPts val="1400"/>
              <a:buFontTx/>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 name="Google Shape;56;p24">
            <a:extLst>
              <a:ext uri="{FF2B5EF4-FFF2-40B4-BE49-F238E27FC236}">
                <a16:creationId xmlns:a16="http://schemas.microsoft.com/office/drawing/2014/main" id="{EA7E3641-50EF-9B19-C416-A31EE3A02C79}"/>
              </a:ext>
            </a:extLst>
          </p:cNvPr>
          <p:cNvSpPr txBox="1">
            <a:spLocks noGrp="1"/>
          </p:cNvSpPr>
          <p:nvPr>
            <p:ph type="ftr" idx="11"/>
          </p:nvPr>
        </p:nvSpPr>
        <p:spPr/>
        <p:txBody>
          <a:bodyPr spcFirstLastPara="1">
            <a:noAutofit/>
          </a:bodyPr>
          <a:lstStyle>
            <a:lvl1pPr lvl="0" algn="ctr">
              <a:spcBef>
                <a:spcPts val="0"/>
              </a:spcBef>
              <a:spcAft>
                <a:spcPts val="0"/>
              </a:spcAft>
              <a:buClrTx/>
              <a:buSzPts val="1400"/>
              <a:buFontTx/>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 name="Google Shape;57;p24">
            <a:extLst>
              <a:ext uri="{FF2B5EF4-FFF2-40B4-BE49-F238E27FC236}">
                <a16:creationId xmlns:a16="http://schemas.microsoft.com/office/drawing/2014/main" id="{A4C8D711-9CB8-7F4E-4AEB-85A294A883E7}"/>
              </a:ext>
            </a:extLst>
          </p:cNvPr>
          <p:cNvSpPr txBox="1">
            <a:spLocks noGrp="1"/>
          </p:cNvSpPr>
          <p:nvPr>
            <p:ph type="sldNum" idx="12"/>
          </p:nvPr>
        </p:nvSpPr>
        <p:spPr/>
        <p:txBody>
          <a:bodyPr>
            <a:noAutofit/>
          </a:bodyPr>
          <a:lstStyle>
            <a:lvl1pPr>
              <a:buClrTx/>
              <a:buFontTx/>
              <a:buNone/>
              <a:defRPr/>
            </a:lvl1pPr>
          </a:lstStyle>
          <a:p>
            <a:fld id="{FF5F2592-9EEB-4253-8AF5-D857CB7652D0}" type="slidenum">
              <a:rPr lang="en-GB" altLang="en-US"/>
              <a:pPr/>
              <a:t>‹#›</a:t>
            </a:fld>
            <a:endParaRPr lang="en-US" altLang="en-US"/>
          </a:p>
        </p:txBody>
      </p:sp>
    </p:spTree>
    <p:extLst>
      <p:ext uri="{BB962C8B-B14F-4D97-AF65-F5344CB8AC3E}">
        <p14:creationId xmlns:p14="http://schemas.microsoft.com/office/powerpoint/2010/main" val="1107377788"/>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457202" y="204787"/>
            <a:ext cx="3008313" cy="871538"/>
          </a:xfrm>
          <a:prstGeom prst="rect">
            <a:avLst/>
          </a:prstGeom>
          <a:noFill/>
          <a:ln>
            <a:noFill/>
          </a:ln>
        </p:spPr>
        <p:txBody>
          <a:bodyPr spcFirstLastPara="1" anchor="b">
            <a:normAutofit/>
          </a:bodyPr>
          <a:lstStyle>
            <a:lvl1pPr lvl="0" algn="l">
              <a:spcBef>
                <a:spcPts val="0"/>
              </a:spcBef>
              <a:spcAft>
                <a:spcPts val="0"/>
              </a:spcAft>
              <a:buClr>
                <a:schemeClr val="lt1"/>
              </a:buClr>
              <a:buSzPts val="2000"/>
              <a:buFont typeface="Calibri"/>
              <a:buNone/>
              <a:defRPr sz="1125"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6"/>
          <p:cNvSpPr txBox="1">
            <a:spLocks noGrp="1"/>
          </p:cNvSpPr>
          <p:nvPr>
            <p:ph type="body" idx="1"/>
          </p:nvPr>
        </p:nvSpPr>
        <p:spPr>
          <a:xfrm>
            <a:off x="3575050" y="204788"/>
            <a:ext cx="5111750" cy="3933137"/>
          </a:xfrm>
          <a:prstGeom prst="rect">
            <a:avLst/>
          </a:prstGeom>
          <a:noFill/>
          <a:ln>
            <a:noFill/>
          </a:ln>
        </p:spPr>
        <p:txBody>
          <a:bodyPr spcFirstLastPara="1">
            <a:normAutofit/>
          </a:bodyPr>
          <a:lstStyle>
            <a:lvl1pPr marL="257175" lvl="0" indent="-242888" algn="l">
              <a:spcBef>
                <a:spcPts val="360"/>
              </a:spcBef>
              <a:spcAft>
                <a:spcPts val="0"/>
              </a:spcAft>
              <a:buClr>
                <a:schemeClr val="lt1"/>
              </a:buClr>
              <a:buSzPts val="3200"/>
              <a:buChar char="•"/>
              <a:defRPr sz="1800"/>
            </a:lvl1pPr>
            <a:lvl2pPr marL="514350" lvl="1" indent="-228600" algn="l">
              <a:spcBef>
                <a:spcPts val="315"/>
              </a:spcBef>
              <a:spcAft>
                <a:spcPts val="0"/>
              </a:spcAft>
              <a:buClr>
                <a:schemeClr val="lt1"/>
              </a:buClr>
              <a:buSzPts val="2800"/>
              <a:buChar char="–"/>
              <a:defRPr sz="1575"/>
            </a:lvl2pPr>
            <a:lvl3pPr marL="771525" lvl="2" indent="-214313" algn="l">
              <a:spcBef>
                <a:spcPts val="270"/>
              </a:spcBef>
              <a:spcAft>
                <a:spcPts val="0"/>
              </a:spcAft>
              <a:buClr>
                <a:schemeClr val="lt1"/>
              </a:buClr>
              <a:buSzPts val="2400"/>
              <a:buChar char="•"/>
              <a:defRPr sz="1350"/>
            </a:lvl3pPr>
            <a:lvl4pPr marL="1028700" lvl="3" indent="-200025" algn="l">
              <a:spcBef>
                <a:spcPts val="225"/>
              </a:spcBef>
              <a:spcAft>
                <a:spcPts val="0"/>
              </a:spcAft>
              <a:buClr>
                <a:schemeClr val="lt1"/>
              </a:buClr>
              <a:buSzPts val="2000"/>
              <a:buChar char="–"/>
              <a:defRPr sz="1125"/>
            </a:lvl4pPr>
            <a:lvl5pPr marL="1285875" lvl="4" indent="-200025" algn="l">
              <a:spcBef>
                <a:spcPts val="225"/>
              </a:spcBef>
              <a:spcAft>
                <a:spcPts val="0"/>
              </a:spcAft>
              <a:buClr>
                <a:schemeClr val="lt1"/>
              </a:buClr>
              <a:buSzPts val="2000"/>
              <a:buChar char="»"/>
              <a:defRPr sz="1125"/>
            </a:lvl5pPr>
            <a:lvl6pPr marL="1543050" lvl="5" indent="-200025" algn="l">
              <a:spcBef>
                <a:spcPts val="225"/>
              </a:spcBef>
              <a:spcAft>
                <a:spcPts val="0"/>
              </a:spcAft>
              <a:buClr>
                <a:schemeClr val="lt1"/>
              </a:buClr>
              <a:buSzPts val="2000"/>
              <a:buChar char="•"/>
              <a:defRPr sz="1125"/>
            </a:lvl6pPr>
            <a:lvl7pPr marL="1800225" lvl="6" indent="-200025" algn="l">
              <a:spcBef>
                <a:spcPts val="225"/>
              </a:spcBef>
              <a:spcAft>
                <a:spcPts val="0"/>
              </a:spcAft>
              <a:buClr>
                <a:schemeClr val="lt1"/>
              </a:buClr>
              <a:buSzPts val="2000"/>
              <a:buChar char="•"/>
              <a:defRPr sz="1125"/>
            </a:lvl7pPr>
            <a:lvl8pPr marL="2057400" lvl="7" indent="-200025" algn="l">
              <a:spcBef>
                <a:spcPts val="225"/>
              </a:spcBef>
              <a:spcAft>
                <a:spcPts val="0"/>
              </a:spcAft>
              <a:buClr>
                <a:schemeClr val="lt1"/>
              </a:buClr>
              <a:buSzPts val="2000"/>
              <a:buChar char="•"/>
              <a:defRPr sz="1125"/>
            </a:lvl8pPr>
            <a:lvl9pPr marL="2314575" lvl="8" indent="-200025" algn="l">
              <a:spcBef>
                <a:spcPts val="225"/>
              </a:spcBef>
              <a:spcAft>
                <a:spcPts val="0"/>
              </a:spcAft>
              <a:buClr>
                <a:schemeClr val="lt1"/>
              </a:buClr>
              <a:buSzPts val="2000"/>
              <a:buChar char="•"/>
              <a:defRPr sz="1125"/>
            </a:lvl9pPr>
          </a:lstStyle>
          <a:p>
            <a:endParaRPr/>
          </a:p>
        </p:txBody>
      </p:sp>
      <p:sp>
        <p:nvSpPr>
          <p:cNvPr id="65" name="Google Shape;65;p26"/>
          <p:cNvSpPr txBox="1">
            <a:spLocks noGrp="1"/>
          </p:cNvSpPr>
          <p:nvPr>
            <p:ph type="body" idx="2"/>
          </p:nvPr>
        </p:nvSpPr>
        <p:spPr>
          <a:xfrm>
            <a:off x="457202" y="1076326"/>
            <a:ext cx="3008313" cy="3061599"/>
          </a:xfrm>
          <a:prstGeom prst="rect">
            <a:avLst/>
          </a:prstGeom>
          <a:noFill/>
          <a:ln>
            <a:noFill/>
          </a:ln>
        </p:spPr>
        <p:txBody>
          <a:bodyPr spcFirstLastPara="1">
            <a:normAutofit/>
          </a:bodyPr>
          <a:lstStyle>
            <a:lvl1pPr marL="257175" lvl="0" indent="-128588" algn="l">
              <a:spcBef>
                <a:spcPts val="158"/>
              </a:spcBef>
              <a:spcAft>
                <a:spcPts val="0"/>
              </a:spcAft>
              <a:buClr>
                <a:schemeClr val="lt1"/>
              </a:buClr>
              <a:buSzPts val="1400"/>
              <a:buNone/>
              <a:defRPr sz="788"/>
            </a:lvl1pPr>
            <a:lvl2pPr marL="514350" lvl="1" indent="-128588" algn="l">
              <a:spcBef>
                <a:spcPts val="135"/>
              </a:spcBef>
              <a:spcAft>
                <a:spcPts val="0"/>
              </a:spcAft>
              <a:buClr>
                <a:schemeClr val="lt1"/>
              </a:buClr>
              <a:buSzPts val="1200"/>
              <a:buNone/>
              <a:defRPr sz="675"/>
            </a:lvl2pPr>
            <a:lvl3pPr marL="771525" lvl="2" indent="-128588" algn="l">
              <a:spcBef>
                <a:spcPts val="113"/>
              </a:spcBef>
              <a:spcAft>
                <a:spcPts val="0"/>
              </a:spcAft>
              <a:buClr>
                <a:schemeClr val="lt1"/>
              </a:buClr>
              <a:buSzPts val="1000"/>
              <a:buNone/>
              <a:defRPr sz="563"/>
            </a:lvl3pPr>
            <a:lvl4pPr marL="1028700" lvl="3" indent="-128588" algn="l">
              <a:spcBef>
                <a:spcPts val="101"/>
              </a:spcBef>
              <a:spcAft>
                <a:spcPts val="0"/>
              </a:spcAft>
              <a:buClr>
                <a:schemeClr val="lt1"/>
              </a:buClr>
              <a:buSzPts val="900"/>
              <a:buNone/>
              <a:defRPr sz="506"/>
            </a:lvl4pPr>
            <a:lvl5pPr marL="1285875" lvl="4" indent="-128588" algn="l">
              <a:spcBef>
                <a:spcPts val="101"/>
              </a:spcBef>
              <a:spcAft>
                <a:spcPts val="0"/>
              </a:spcAft>
              <a:buClr>
                <a:schemeClr val="lt1"/>
              </a:buClr>
              <a:buSzPts val="900"/>
              <a:buNone/>
              <a:defRPr sz="506"/>
            </a:lvl5pPr>
            <a:lvl6pPr marL="1543050" lvl="5" indent="-128588" algn="l">
              <a:spcBef>
                <a:spcPts val="101"/>
              </a:spcBef>
              <a:spcAft>
                <a:spcPts val="0"/>
              </a:spcAft>
              <a:buClr>
                <a:schemeClr val="lt1"/>
              </a:buClr>
              <a:buSzPts val="900"/>
              <a:buNone/>
              <a:defRPr sz="506"/>
            </a:lvl6pPr>
            <a:lvl7pPr marL="1800225" lvl="6" indent="-128588" algn="l">
              <a:spcBef>
                <a:spcPts val="101"/>
              </a:spcBef>
              <a:spcAft>
                <a:spcPts val="0"/>
              </a:spcAft>
              <a:buClr>
                <a:schemeClr val="lt1"/>
              </a:buClr>
              <a:buSzPts val="900"/>
              <a:buNone/>
              <a:defRPr sz="506"/>
            </a:lvl7pPr>
            <a:lvl8pPr marL="2057400" lvl="7" indent="-128588" algn="l">
              <a:spcBef>
                <a:spcPts val="101"/>
              </a:spcBef>
              <a:spcAft>
                <a:spcPts val="0"/>
              </a:spcAft>
              <a:buClr>
                <a:schemeClr val="lt1"/>
              </a:buClr>
              <a:buSzPts val="900"/>
              <a:buNone/>
              <a:defRPr sz="506"/>
            </a:lvl8pPr>
            <a:lvl9pPr marL="2314575" lvl="8" indent="-128588" algn="l">
              <a:spcBef>
                <a:spcPts val="101"/>
              </a:spcBef>
              <a:spcAft>
                <a:spcPts val="0"/>
              </a:spcAft>
              <a:buClr>
                <a:schemeClr val="lt1"/>
              </a:buClr>
              <a:buSzPts val="900"/>
              <a:buNone/>
              <a:defRPr sz="506"/>
            </a:lvl9pPr>
          </a:lstStyle>
          <a:p>
            <a:endParaRPr/>
          </a:p>
        </p:txBody>
      </p:sp>
      <p:sp>
        <p:nvSpPr>
          <p:cNvPr id="2" name="Google Shape;66;p26">
            <a:extLst>
              <a:ext uri="{FF2B5EF4-FFF2-40B4-BE49-F238E27FC236}">
                <a16:creationId xmlns:a16="http://schemas.microsoft.com/office/drawing/2014/main" id="{19BDB899-4269-7794-9F89-028919BD9C5C}"/>
              </a:ext>
            </a:extLst>
          </p:cNvPr>
          <p:cNvSpPr txBox="1">
            <a:spLocks noGrp="1"/>
          </p:cNvSpPr>
          <p:nvPr>
            <p:ph type="dt" idx="10"/>
          </p:nvPr>
        </p:nvSpPr>
        <p:spPr/>
        <p:txBody>
          <a:bodyPr spcFirstLastPara="1">
            <a:noAutofit/>
          </a:bodyPr>
          <a:lstStyle>
            <a:lvl1pPr lvl="0" algn="l">
              <a:spcBef>
                <a:spcPts val="0"/>
              </a:spcBef>
              <a:spcAft>
                <a:spcPts val="0"/>
              </a:spcAft>
              <a:buClrTx/>
              <a:buSzPts val="1400"/>
              <a:buFontTx/>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 name="Google Shape;67;p26">
            <a:extLst>
              <a:ext uri="{FF2B5EF4-FFF2-40B4-BE49-F238E27FC236}">
                <a16:creationId xmlns:a16="http://schemas.microsoft.com/office/drawing/2014/main" id="{41471A85-530B-A20D-573E-D74A17BB98AD}"/>
              </a:ext>
            </a:extLst>
          </p:cNvPr>
          <p:cNvSpPr txBox="1">
            <a:spLocks noGrp="1"/>
          </p:cNvSpPr>
          <p:nvPr>
            <p:ph type="ftr" idx="11"/>
          </p:nvPr>
        </p:nvSpPr>
        <p:spPr/>
        <p:txBody>
          <a:bodyPr spcFirstLastPara="1">
            <a:noAutofit/>
          </a:bodyPr>
          <a:lstStyle>
            <a:lvl1pPr lvl="0" algn="ctr">
              <a:spcBef>
                <a:spcPts val="0"/>
              </a:spcBef>
              <a:spcAft>
                <a:spcPts val="0"/>
              </a:spcAft>
              <a:buClrTx/>
              <a:buSzPts val="1400"/>
              <a:buFontTx/>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 name="Google Shape;68;p26">
            <a:extLst>
              <a:ext uri="{FF2B5EF4-FFF2-40B4-BE49-F238E27FC236}">
                <a16:creationId xmlns:a16="http://schemas.microsoft.com/office/drawing/2014/main" id="{71960344-65DD-2ABD-0582-11035529AD08}"/>
              </a:ext>
            </a:extLst>
          </p:cNvPr>
          <p:cNvSpPr txBox="1">
            <a:spLocks noGrp="1"/>
          </p:cNvSpPr>
          <p:nvPr>
            <p:ph type="sldNum" idx="12"/>
          </p:nvPr>
        </p:nvSpPr>
        <p:spPr/>
        <p:txBody>
          <a:bodyPr>
            <a:noAutofit/>
          </a:bodyPr>
          <a:lstStyle>
            <a:lvl1pPr>
              <a:buClrTx/>
              <a:buFontTx/>
              <a:buNone/>
              <a:defRPr/>
            </a:lvl1pPr>
          </a:lstStyle>
          <a:p>
            <a:fld id="{320DE08F-4C6A-4B0A-B7A2-8D9B4107D3C5}" type="slidenum">
              <a:rPr lang="en-GB" altLang="en-US"/>
              <a:pPr/>
              <a:t>‹#›</a:t>
            </a:fld>
            <a:endParaRPr lang="en-US" altLang="en-US"/>
          </a:p>
        </p:txBody>
      </p:sp>
    </p:spTree>
    <p:extLst>
      <p:ext uri="{BB962C8B-B14F-4D97-AF65-F5344CB8AC3E}">
        <p14:creationId xmlns:p14="http://schemas.microsoft.com/office/powerpoint/2010/main" val="4050683848"/>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9"/>
        <p:cNvGrpSpPr/>
        <p:nvPr/>
      </p:nvGrpSpPr>
      <p:grpSpPr>
        <a:xfrm>
          <a:off x="0" y="0"/>
          <a:ext cx="0" cy="0"/>
          <a:chOff x="0" y="0"/>
          <a:chExt cx="0" cy="0"/>
        </a:xfrm>
      </p:grpSpPr>
      <p:sp>
        <p:nvSpPr>
          <p:cNvPr id="70" name="Google Shape;70;p27"/>
          <p:cNvSpPr txBox="1">
            <a:spLocks noGrp="1"/>
          </p:cNvSpPr>
          <p:nvPr>
            <p:ph type="title"/>
          </p:nvPr>
        </p:nvSpPr>
        <p:spPr>
          <a:xfrm>
            <a:off x="1763688" y="3327834"/>
            <a:ext cx="5486400" cy="425054"/>
          </a:xfrm>
          <a:prstGeom prst="rect">
            <a:avLst/>
          </a:prstGeom>
          <a:noFill/>
          <a:ln>
            <a:noFill/>
          </a:ln>
        </p:spPr>
        <p:txBody>
          <a:bodyPr spcFirstLastPara="1" anchor="b">
            <a:normAutofit/>
          </a:bodyPr>
          <a:lstStyle>
            <a:lvl1pPr lvl="0" algn="l">
              <a:spcBef>
                <a:spcPts val="0"/>
              </a:spcBef>
              <a:spcAft>
                <a:spcPts val="0"/>
              </a:spcAft>
              <a:buClr>
                <a:schemeClr val="lt1"/>
              </a:buClr>
              <a:buSzPts val="2000"/>
              <a:buFont typeface="Calibri"/>
              <a:buNone/>
              <a:defRPr sz="1125"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7"/>
          <p:cNvSpPr>
            <a:spLocks noGrp="1"/>
          </p:cNvSpPr>
          <p:nvPr>
            <p:ph type="pic" idx="2"/>
          </p:nvPr>
        </p:nvSpPr>
        <p:spPr>
          <a:xfrm>
            <a:off x="1792288" y="459583"/>
            <a:ext cx="5486400" cy="2868253"/>
          </a:xfrm>
          <a:prstGeom prst="rect">
            <a:avLst/>
          </a:prstGeom>
          <a:noFill/>
          <a:ln>
            <a:noFill/>
          </a:ln>
        </p:spPr>
        <p:txBody>
          <a:bodyPr spcFirstLastPara="1">
            <a:normAutofit/>
          </a:bodyPr>
          <a:lstStyle>
            <a:lvl1pPr marR="0" lvl="0" algn="l" rtl="0">
              <a:spcBef>
                <a:spcPts val="360"/>
              </a:spcBef>
              <a:spcAft>
                <a:spcPts val="0"/>
              </a:spcAft>
              <a:buClr>
                <a:schemeClr val="lt1"/>
              </a:buClr>
              <a:buSzPts val="3200"/>
              <a:buFont typeface="Arial"/>
              <a:buNone/>
              <a:defRPr sz="1800" b="0" i="0" u="none" strike="noStrike" cap="none">
                <a:solidFill>
                  <a:schemeClr val="lt1"/>
                </a:solidFill>
                <a:latin typeface="Calibri"/>
                <a:ea typeface="Calibri"/>
                <a:cs typeface="Calibri"/>
                <a:sym typeface="Calibri"/>
              </a:defRPr>
            </a:lvl1pPr>
            <a:lvl2pPr marR="0" lvl="1" algn="l" rtl="0">
              <a:spcBef>
                <a:spcPts val="315"/>
              </a:spcBef>
              <a:spcAft>
                <a:spcPts val="0"/>
              </a:spcAft>
              <a:buClr>
                <a:schemeClr val="lt1"/>
              </a:buClr>
              <a:buSzPts val="2800"/>
              <a:buFont typeface="Arial"/>
              <a:buNone/>
              <a:defRPr sz="1575" b="0" i="0" u="none" strike="noStrike" cap="none">
                <a:solidFill>
                  <a:schemeClr val="lt1"/>
                </a:solidFill>
                <a:latin typeface="Calibri"/>
                <a:ea typeface="Calibri"/>
                <a:cs typeface="Calibri"/>
                <a:sym typeface="Calibri"/>
              </a:defRPr>
            </a:lvl2pPr>
            <a:lvl3pPr marR="0" lvl="2" algn="l" rtl="0">
              <a:spcBef>
                <a:spcPts val="270"/>
              </a:spcBef>
              <a:spcAft>
                <a:spcPts val="0"/>
              </a:spcAft>
              <a:buClr>
                <a:schemeClr val="lt1"/>
              </a:buClr>
              <a:buSzPts val="2400"/>
              <a:buFont typeface="Arial"/>
              <a:buNone/>
              <a:defRPr sz="1350" b="0" i="0" u="none" strike="noStrike" cap="none">
                <a:solidFill>
                  <a:schemeClr val="lt1"/>
                </a:solidFill>
                <a:latin typeface="Calibri"/>
                <a:ea typeface="Calibri"/>
                <a:cs typeface="Calibri"/>
                <a:sym typeface="Calibri"/>
              </a:defRPr>
            </a:lvl3pPr>
            <a:lvl4pPr marR="0" lvl="3" algn="l" rtl="0">
              <a:spcBef>
                <a:spcPts val="225"/>
              </a:spcBef>
              <a:spcAft>
                <a:spcPts val="0"/>
              </a:spcAft>
              <a:buClr>
                <a:schemeClr val="lt1"/>
              </a:buClr>
              <a:buSzPts val="2000"/>
              <a:buFont typeface="Arial"/>
              <a:buNone/>
              <a:defRPr sz="1125" b="0" i="0" u="none" strike="noStrike" cap="none">
                <a:solidFill>
                  <a:schemeClr val="lt1"/>
                </a:solidFill>
                <a:latin typeface="Calibri"/>
                <a:ea typeface="Calibri"/>
                <a:cs typeface="Calibri"/>
                <a:sym typeface="Calibri"/>
              </a:defRPr>
            </a:lvl4pPr>
            <a:lvl5pPr marR="0" lvl="4" algn="l" rtl="0">
              <a:spcBef>
                <a:spcPts val="225"/>
              </a:spcBef>
              <a:spcAft>
                <a:spcPts val="0"/>
              </a:spcAft>
              <a:buClr>
                <a:schemeClr val="lt1"/>
              </a:buClr>
              <a:buSzPts val="2000"/>
              <a:buFont typeface="Arial"/>
              <a:buNone/>
              <a:defRPr sz="1125" b="0" i="0" u="none" strike="noStrike" cap="none">
                <a:solidFill>
                  <a:schemeClr val="lt1"/>
                </a:solidFill>
                <a:latin typeface="Calibri"/>
                <a:ea typeface="Calibri"/>
                <a:cs typeface="Calibri"/>
                <a:sym typeface="Calibri"/>
              </a:defRPr>
            </a:lvl5pPr>
            <a:lvl6pPr marR="0" lvl="5" algn="l" rtl="0">
              <a:spcBef>
                <a:spcPts val="225"/>
              </a:spcBef>
              <a:spcAft>
                <a:spcPts val="0"/>
              </a:spcAft>
              <a:buClr>
                <a:schemeClr val="lt1"/>
              </a:buClr>
              <a:buSzPts val="2000"/>
              <a:buFont typeface="Arial"/>
              <a:buNone/>
              <a:defRPr sz="1125" b="0" i="0" u="none" strike="noStrike" cap="none">
                <a:solidFill>
                  <a:schemeClr val="lt1"/>
                </a:solidFill>
                <a:latin typeface="Calibri"/>
                <a:ea typeface="Calibri"/>
                <a:cs typeface="Calibri"/>
                <a:sym typeface="Calibri"/>
              </a:defRPr>
            </a:lvl6pPr>
            <a:lvl7pPr marR="0" lvl="6" algn="l" rtl="0">
              <a:spcBef>
                <a:spcPts val="225"/>
              </a:spcBef>
              <a:spcAft>
                <a:spcPts val="0"/>
              </a:spcAft>
              <a:buClr>
                <a:schemeClr val="lt1"/>
              </a:buClr>
              <a:buSzPts val="2000"/>
              <a:buFont typeface="Arial"/>
              <a:buNone/>
              <a:defRPr sz="1125" b="0" i="0" u="none" strike="noStrike" cap="none">
                <a:solidFill>
                  <a:schemeClr val="lt1"/>
                </a:solidFill>
                <a:latin typeface="Calibri"/>
                <a:ea typeface="Calibri"/>
                <a:cs typeface="Calibri"/>
                <a:sym typeface="Calibri"/>
              </a:defRPr>
            </a:lvl7pPr>
            <a:lvl8pPr marR="0" lvl="7" algn="l" rtl="0">
              <a:spcBef>
                <a:spcPts val="225"/>
              </a:spcBef>
              <a:spcAft>
                <a:spcPts val="0"/>
              </a:spcAft>
              <a:buClr>
                <a:schemeClr val="lt1"/>
              </a:buClr>
              <a:buSzPts val="2000"/>
              <a:buFont typeface="Arial"/>
              <a:buNone/>
              <a:defRPr sz="1125" b="0" i="0" u="none" strike="noStrike" cap="none">
                <a:solidFill>
                  <a:schemeClr val="lt1"/>
                </a:solidFill>
                <a:latin typeface="Calibri"/>
                <a:ea typeface="Calibri"/>
                <a:cs typeface="Calibri"/>
                <a:sym typeface="Calibri"/>
              </a:defRPr>
            </a:lvl8pPr>
            <a:lvl9pPr marR="0" lvl="8" algn="l" rtl="0">
              <a:spcBef>
                <a:spcPts val="225"/>
              </a:spcBef>
              <a:spcAft>
                <a:spcPts val="0"/>
              </a:spcAft>
              <a:buClr>
                <a:schemeClr val="lt1"/>
              </a:buClr>
              <a:buSzPts val="2000"/>
              <a:buFont typeface="Arial"/>
              <a:buNone/>
              <a:defRPr sz="1125" b="0" i="0" u="none" strike="noStrike" cap="none">
                <a:solidFill>
                  <a:schemeClr val="lt1"/>
                </a:solidFill>
                <a:latin typeface="Calibri"/>
                <a:ea typeface="Calibri"/>
                <a:cs typeface="Calibri"/>
                <a:sym typeface="Calibri"/>
              </a:defRPr>
            </a:lvl9pPr>
          </a:lstStyle>
          <a:p>
            <a:pPr lvl="0"/>
            <a:endParaRPr noProof="0">
              <a:sym typeface="Calibri"/>
            </a:endParaRPr>
          </a:p>
        </p:txBody>
      </p:sp>
      <p:sp>
        <p:nvSpPr>
          <p:cNvPr id="72" name="Google Shape;72;p27"/>
          <p:cNvSpPr txBox="1">
            <a:spLocks noGrp="1"/>
          </p:cNvSpPr>
          <p:nvPr>
            <p:ph type="body" idx="1"/>
          </p:nvPr>
        </p:nvSpPr>
        <p:spPr>
          <a:xfrm>
            <a:off x="1763688" y="3759882"/>
            <a:ext cx="5486400" cy="432048"/>
          </a:xfrm>
          <a:prstGeom prst="rect">
            <a:avLst/>
          </a:prstGeom>
          <a:noFill/>
          <a:ln>
            <a:noFill/>
          </a:ln>
        </p:spPr>
        <p:txBody>
          <a:bodyPr spcFirstLastPara="1">
            <a:normAutofit/>
          </a:bodyPr>
          <a:lstStyle>
            <a:lvl1pPr marL="257175" lvl="0" indent="-128588" algn="l">
              <a:spcBef>
                <a:spcPts val="158"/>
              </a:spcBef>
              <a:spcAft>
                <a:spcPts val="0"/>
              </a:spcAft>
              <a:buClr>
                <a:schemeClr val="lt1"/>
              </a:buClr>
              <a:buSzPts val="1400"/>
              <a:buNone/>
              <a:defRPr sz="788"/>
            </a:lvl1pPr>
            <a:lvl2pPr marL="514350" lvl="1" indent="-128588" algn="l">
              <a:spcBef>
                <a:spcPts val="135"/>
              </a:spcBef>
              <a:spcAft>
                <a:spcPts val="0"/>
              </a:spcAft>
              <a:buClr>
                <a:schemeClr val="lt1"/>
              </a:buClr>
              <a:buSzPts val="1200"/>
              <a:buNone/>
              <a:defRPr sz="675"/>
            </a:lvl2pPr>
            <a:lvl3pPr marL="771525" lvl="2" indent="-128588" algn="l">
              <a:spcBef>
                <a:spcPts val="113"/>
              </a:spcBef>
              <a:spcAft>
                <a:spcPts val="0"/>
              </a:spcAft>
              <a:buClr>
                <a:schemeClr val="lt1"/>
              </a:buClr>
              <a:buSzPts val="1000"/>
              <a:buNone/>
              <a:defRPr sz="563"/>
            </a:lvl3pPr>
            <a:lvl4pPr marL="1028700" lvl="3" indent="-128588" algn="l">
              <a:spcBef>
                <a:spcPts val="101"/>
              </a:spcBef>
              <a:spcAft>
                <a:spcPts val="0"/>
              </a:spcAft>
              <a:buClr>
                <a:schemeClr val="lt1"/>
              </a:buClr>
              <a:buSzPts val="900"/>
              <a:buNone/>
              <a:defRPr sz="506"/>
            </a:lvl4pPr>
            <a:lvl5pPr marL="1285875" lvl="4" indent="-128588" algn="l">
              <a:spcBef>
                <a:spcPts val="101"/>
              </a:spcBef>
              <a:spcAft>
                <a:spcPts val="0"/>
              </a:spcAft>
              <a:buClr>
                <a:schemeClr val="lt1"/>
              </a:buClr>
              <a:buSzPts val="900"/>
              <a:buNone/>
              <a:defRPr sz="506"/>
            </a:lvl5pPr>
            <a:lvl6pPr marL="1543050" lvl="5" indent="-128588" algn="l">
              <a:spcBef>
                <a:spcPts val="101"/>
              </a:spcBef>
              <a:spcAft>
                <a:spcPts val="0"/>
              </a:spcAft>
              <a:buClr>
                <a:schemeClr val="lt1"/>
              </a:buClr>
              <a:buSzPts val="900"/>
              <a:buNone/>
              <a:defRPr sz="506"/>
            </a:lvl6pPr>
            <a:lvl7pPr marL="1800225" lvl="6" indent="-128588" algn="l">
              <a:spcBef>
                <a:spcPts val="101"/>
              </a:spcBef>
              <a:spcAft>
                <a:spcPts val="0"/>
              </a:spcAft>
              <a:buClr>
                <a:schemeClr val="lt1"/>
              </a:buClr>
              <a:buSzPts val="900"/>
              <a:buNone/>
              <a:defRPr sz="506"/>
            </a:lvl7pPr>
            <a:lvl8pPr marL="2057400" lvl="7" indent="-128588" algn="l">
              <a:spcBef>
                <a:spcPts val="101"/>
              </a:spcBef>
              <a:spcAft>
                <a:spcPts val="0"/>
              </a:spcAft>
              <a:buClr>
                <a:schemeClr val="lt1"/>
              </a:buClr>
              <a:buSzPts val="900"/>
              <a:buNone/>
              <a:defRPr sz="506"/>
            </a:lvl8pPr>
            <a:lvl9pPr marL="2314575" lvl="8" indent="-128588" algn="l">
              <a:spcBef>
                <a:spcPts val="101"/>
              </a:spcBef>
              <a:spcAft>
                <a:spcPts val="0"/>
              </a:spcAft>
              <a:buClr>
                <a:schemeClr val="lt1"/>
              </a:buClr>
              <a:buSzPts val="900"/>
              <a:buNone/>
              <a:defRPr sz="506"/>
            </a:lvl9pPr>
          </a:lstStyle>
          <a:p>
            <a:endParaRPr/>
          </a:p>
        </p:txBody>
      </p:sp>
      <p:sp>
        <p:nvSpPr>
          <p:cNvPr id="2" name="Google Shape;73;p27">
            <a:extLst>
              <a:ext uri="{FF2B5EF4-FFF2-40B4-BE49-F238E27FC236}">
                <a16:creationId xmlns:a16="http://schemas.microsoft.com/office/drawing/2014/main" id="{93F99C6C-0D40-43AC-CECA-F80F020123EF}"/>
              </a:ext>
            </a:extLst>
          </p:cNvPr>
          <p:cNvSpPr txBox="1">
            <a:spLocks noGrp="1"/>
          </p:cNvSpPr>
          <p:nvPr>
            <p:ph type="dt" idx="10"/>
          </p:nvPr>
        </p:nvSpPr>
        <p:spPr/>
        <p:txBody>
          <a:bodyPr spcFirstLastPara="1">
            <a:noAutofit/>
          </a:bodyPr>
          <a:lstStyle>
            <a:lvl1pPr lvl="0" algn="l">
              <a:spcBef>
                <a:spcPts val="0"/>
              </a:spcBef>
              <a:spcAft>
                <a:spcPts val="0"/>
              </a:spcAft>
              <a:buClrTx/>
              <a:buSzPts val="1400"/>
              <a:buFontTx/>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3" name="Google Shape;74;p27">
            <a:extLst>
              <a:ext uri="{FF2B5EF4-FFF2-40B4-BE49-F238E27FC236}">
                <a16:creationId xmlns:a16="http://schemas.microsoft.com/office/drawing/2014/main" id="{1F05314D-2C41-CD72-745F-3ED7BDA2CD4D}"/>
              </a:ext>
            </a:extLst>
          </p:cNvPr>
          <p:cNvSpPr txBox="1">
            <a:spLocks noGrp="1"/>
          </p:cNvSpPr>
          <p:nvPr>
            <p:ph type="ftr" idx="11"/>
          </p:nvPr>
        </p:nvSpPr>
        <p:spPr/>
        <p:txBody>
          <a:bodyPr spcFirstLastPara="1">
            <a:noAutofit/>
          </a:bodyPr>
          <a:lstStyle>
            <a:lvl1pPr lvl="0" algn="ctr">
              <a:spcBef>
                <a:spcPts val="0"/>
              </a:spcBef>
              <a:spcAft>
                <a:spcPts val="0"/>
              </a:spcAft>
              <a:buClrTx/>
              <a:buSzPts val="1400"/>
              <a:buFontTx/>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4" name="Google Shape;75;p27">
            <a:extLst>
              <a:ext uri="{FF2B5EF4-FFF2-40B4-BE49-F238E27FC236}">
                <a16:creationId xmlns:a16="http://schemas.microsoft.com/office/drawing/2014/main" id="{431F3FE1-0C16-8EAD-980D-D90C05E5746C}"/>
              </a:ext>
            </a:extLst>
          </p:cNvPr>
          <p:cNvSpPr txBox="1">
            <a:spLocks noGrp="1"/>
          </p:cNvSpPr>
          <p:nvPr>
            <p:ph type="sldNum" idx="12"/>
          </p:nvPr>
        </p:nvSpPr>
        <p:spPr/>
        <p:txBody>
          <a:bodyPr>
            <a:noAutofit/>
          </a:bodyPr>
          <a:lstStyle>
            <a:lvl1pPr>
              <a:buClrTx/>
              <a:buFontTx/>
              <a:buNone/>
              <a:defRPr/>
            </a:lvl1pPr>
          </a:lstStyle>
          <a:p>
            <a:fld id="{59ECE4B7-7C34-4D51-8F41-EB8C873A4066}" type="slidenum">
              <a:rPr lang="en-GB" altLang="en-US"/>
              <a:pPr/>
              <a:t>‹#›</a:t>
            </a:fld>
            <a:endParaRPr lang="en-US" altLang="en-US"/>
          </a:p>
        </p:txBody>
      </p:sp>
    </p:spTree>
    <p:extLst>
      <p:ext uri="{BB962C8B-B14F-4D97-AF65-F5344CB8AC3E}">
        <p14:creationId xmlns:p14="http://schemas.microsoft.com/office/powerpoint/2010/main" val="2789744335"/>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3.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 id="2147483670"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1026" name="Google Shape;10;p18">
            <a:extLst>
              <a:ext uri="{FF2B5EF4-FFF2-40B4-BE49-F238E27FC236}">
                <a16:creationId xmlns:a16="http://schemas.microsoft.com/office/drawing/2014/main" id="{1F219188-A864-7F99-77B1-8B8D441089B3}"/>
              </a:ext>
            </a:extLst>
          </p:cNvPr>
          <p:cNvSpPr txBox="1">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Google Shape;11;p18">
            <a:extLst>
              <a:ext uri="{FF2B5EF4-FFF2-40B4-BE49-F238E27FC236}">
                <a16:creationId xmlns:a16="http://schemas.microsoft.com/office/drawing/2014/main" id="{E2A5F12C-B35E-4B6D-9C64-E0848CD30F79}"/>
              </a:ext>
            </a:extLst>
          </p:cNvPr>
          <p:cNvSpPr txBox="1">
            <a:spLocks noGrp="1"/>
          </p:cNvSpPr>
          <p:nvPr>
            <p:ph type="body" idx="1"/>
          </p:nvPr>
        </p:nvSpPr>
        <p:spPr bwMode="auto">
          <a:xfrm>
            <a:off x="457200" y="1200151"/>
            <a:ext cx="8229600" cy="29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12;p18">
            <a:extLst>
              <a:ext uri="{FF2B5EF4-FFF2-40B4-BE49-F238E27FC236}">
                <a16:creationId xmlns:a16="http://schemas.microsoft.com/office/drawing/2014/main" id="{8EF74498-2CB7-65F8-0D17-4C9EEE6CF270}"/>
              </a:ext>
            </a:extLst>
          </p:cNvPr>
          <p:cNvSpPr txBox="1">
            <a:spLocks noGrp="1"/>
          </p:cNvSpPr>
          <p:nvPr>
            <p:ph type="dt" idx="10"/>
          </p:nvPr>
        </p:nvSpPr>
        <p:spPr bwMode="auto">
          <a:xfrm>
            <a:off x="457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eaLnBrk="1" hangingPunct="1">
              <a:buClr>
                <a:srgbClr val="000000"/>
              </a:buClr>
              <a:buSzPts val="1400"/>
              <a:buFont typeface="Arial" charset="0"/>
              <a:buNone/>
              <a:defRPr sz="675">
                <a:solidFill>
                  <a:srgbClr val="FFFFFF"/>
                </a:solidFill>
                <a:latin typeface="Calibri" pitchFamily="34" charset="0"/>
                <a:cs typeface="Calibri" pitchFamily="34" charset="0"/>
                <a:sym typeface="Calibri" pitchFamily="34" charset="0"/>
              </a:defRPr>
            </a:lvl1pPr>
          </a:lstStyle>
          <a:p>
            <a:pPr>
              <a:defRPr/>
            </a:pPr>
            <a:endParaRPr lang="en-US" altLang="en-US"/>
          </a:p>
        </p:txBody>
      </p:sp>
      <p:sp>
        <p:nvSpPr>
          <p:cNvPr id="1029" name="Google Shape;13;p18">
            <a:extLst>
              <a:ext uri="{FF2B5EF4-FFF2-40B4-BE49-F238E27FC236}">
                <a16:creationId xmlns:a16="http://schemas.microsoft.com/office/drawing/2014/main" id="{C5278E9D-28EA-5540-46E7-7B7D4D0F9D90}"/>
              </a:ext>
            </a:extLst>
          </p:cNvPr>
          <p:cNvSpPr txBox="1">
            <a:spLocks noGrp="1"/>
          </p:cNvSpPr>
          <p:nvPr>
            <p:ph type="ftr" idx="11"/>
          </p:nvPr>
        </p:nvSpPr>
        <p:spPr bwMode="auto">
          <a:xfrm>
            <a:off x="3124200" y="4767263"/>
            <a:ext cx="2895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Clr>
                <a:srgbClr val="000000"/>
              </a:buClr>
              <a:buSzPts val="1400"/>
              <a:buFont typeface="Arial" charset="0"/>
              <a:buNone/>
              <a:defRPr sz="675">
                <a:solidFill>
                  <a:srgbClr val="FFFFFF"/>
                </a:solidFill>
                <a:latin typeface="Calibri" pitchFamily="34" charset="0"/>
                <a:cs typeface="Calibri" pitchFamily="34" charset="0"/>
                <a:sym typeface="Calibri" pitchFamily="34" charset="0"/>
              </a:defRPr>
            </a:lvl1pPr>
          </a:lstStyle>
          <a:p>
            <a:pPr>
              <a:defRPr/>
            </a:pPr>
            <a:endParaRPr lang="en-US" altLang="en-US"/>
          </a:p>
        </p:txBody>
      </p:sp>
      <p:sp>
        <p:nvSpPr>
          <p:cNvPr id="1030" name="Google Shape;14;p18">
            <a:extLst>
              <a:ext uri="{FF2B5EF4-FFF2-40B4-BE49-F238E27FC236}">
                <a16:creationId xmlns:a16="http://schemas.microsoft.com/office/drawing/2014/main" id="{0B4A6482-0686-DC05-98D6-FD9D8AB01337}"/>
              </a:ext>
            </a:extLst>
          </p:cNvPr>
          <p:cNvSpPr txBox="1">
            <a:spLocks noGrp="1"/>
          </p:cNvSpPr>
          <p:nvPr>
            <p:ph type="sldNum" idx="12"/>
          </p:nvPr>
        </p:nvSpPr>
        <p:spPr bwMode="auto">
          <a:xfrm>
            <a:off x="6553200" y="4767263"/>
            <a:ext cx="213360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Clr>
                <a:srgbClr val="000000"/>
              </a:buClr>
              <a:buFont typeface="Arial" panose="020B0604020202020204" pitchFamily="34" charset="0"/>
              <a:buNone/>
              <a:defRPr sz="675">
                <a:solidFill>
                  <a:srgbClr val="FFFFFF"/>
                </a:solidFill>
                <a:latin typeface="Calibri" panose="020F0502020204030204" pitchFamily="34" charset="0"/>
                <a:cs typeface="Calibri" panose="020F0502020204030204" pitchFamily="34" charset="0"/>
                <a:sym typeface="Calibri" panose="020F0502020204030204" pitchFamily="34" charset="0"/>
              </a:defRPr>
            </a:lvl1pPr>
          </a:lstStyle>
          <a:p>
            <a:fld id="{894812DB-7D0D-404D-8E55-82540A5B41B9}" type="slidenum">
              <a:rPr lang="en-GB" altLang="en-US"/>
              <a:pPr/>
              <a:t>‹#›</a:t>
            </a:fld>
            <a:endParaRPr lang="en-US" altLang="en-US"/>
          </a:p>
        </p:txBody>
      </p:sp>
      <p:grpSp>
        <p:nvGrpSpPr>
          <p:cNvPr id="1031" name="Google Shape;15;p18">
            <a:extLst>
              <a:ext uri="{FF2B5EF4-FFF2-40B4-BE49-F238E27FC236}">
                <a16:creationId xmlns:a16="http://schemas.microsoft.com/office/drawing/2014/main" id="{2608599E-6D08-0678-38BB-0A7B0D8C52F8}"/>
              </a:ext>
            </a:extLst>
          </p:cNvPr>
          <p:cNvGrpSpPr>
            <a:grpSpLocks/>
          </p:cNvGrpSpPr>
          <p:nvPr/>
        </p:nvGrpSpPr>
        <p:grpSpPr bwMode="auto">
          <a:xfrm>
            <a:off x="0" y="4135041"/>
            <a:ext cx="9144000" cy="1006078"/>
            <a:chOff x="0" y="5517232"/>
            <a:chExt cx="9144000" cy="1340768"/>
          </a:xfrm>
        </p:grpSpPr>
        <p:sp>
          <p:nvSpPr>
            <p:cNvPr id="16" name="Google Shape;16;p18">
              <a:extLst>
                <a:ext uri="{FF2B5EF4-FFF2-40B4-BE49-F238E27FC236}">
                  <a16:creationId xmlns:a16="http://schemas.microsoft.com/office/drawing/2014/main" id="{535F395B-4CE7-3F1C-7957-43274E9AC49C}"/>
                </a:ext>
              </a:extLst>
            </p:cNvPr>
            <p:cNvSpPr/>
            <p:nvPr/>
          </p:nvSpPr>
          <p:spPr>
            <a:xfrm rot="10800000" flipH="1">
              <a:off x="0" y="5517232"/>
              <a:ext cx="9144000" cy="1340768"/>
            </a:xfrm>
            <a:prstGeom prst="flowChartDocument">
              <a:avLst/>
            </a:prstGeom>
            <a:solidFill>
              <a:srgbClr val="FFFF00"/>
            </a:solidFill>
            <a:ln w="25400" cap="flat" cmpd="sng">
              <a:solidFill>
                <a:schemeClr val="lt1"/>
              </a:solidFill>
              <a:prstDash val="solid"/>
              <a:round/>
              <a:headEnd type="none" w="sm" len="sm"/>
              <a:tailEnd type="none" w="sm" len="sm"/>
            </a:ln>
          </p:spPr>
          <p:txBody>
            <a:bodyPr spcFirstLastPara="1" lIns="91425" tIns="45700" rIns="91425" bIns="45700" anchor="ctr"/>
            <a:lstStyle/>
            <a:p>
              <a:pPr algn="ctr" eaLnBrk="1" hangingPunct="1">
                <a:buClr>
                  <a:srgbClr val="000000"/>
                </a:buClr>
                <a:buFont typeface="Arial"/>
                <a:buNone/>
                <a:defRPr/>
              </a:pPr>
              <a:endParaRPr sz="1013" kern="0">
                <a:solidFill>
                  <a:srgbClr val="FFFFFF"/>
                </a:solidFill>
                <a:latin typeface="Calibri"/>
                <a:ea typeface="Calibri"/>
                <a:cs typeface="Calibri"/>
                <a:sym typeface="Calibri"/>
              </a:endParaRPr>
            </a:p>
          </p:txBody>
        </p:sp>
        <p:sp>
          <p:nvSpPr>
            <p:cNvPr id="17" name="Google Shape;17;p18">
              <a:extLst>
                <a:ext uri="{FF2B5EF4-FFF2-40B4-BE49-F238E27FC236}">
                  <a16:creationId xmlns:a16="http://schemas.microsoft.com/office/drawing/2014/main" id="{B1440E4F-8C15-786C-36A5-61D0E2C0E96D}"/>
                </a:ext>
              </a:extLst>
            </p:cNvPr>
            <p:cNvSpPr txBox="1"/>
            <p:nvPr/>
          </p:nvSpPr>
          <p:spPr>
            <a:xfrm>
              <a:off x="4356100" y="5842507"/>
              <a:ext cx="4787900" cy="815148"/>
            </a:xfrm>
            <a:prstGeom prst="rect">
              <a:avLst/>
            </a:prstGeom>
            <a:solidFill>
              <a:srgbClr val="FFFF00"/>
            </a:solidFill>
            <a:ln>
              <a:noFill/>
            </a:ln>
          </p:spPr>
          <p:txBody>
            <a:bodyPr spcFirstLastPara="1" lIns="91425" tIns="45700" rIns="91425" bIns="45700">
              <a:spAutoFit/>
            </a:bodyPr>
            <a:lstStyle/>
            <a:p>
              <a:pPr algn="ctr" eaLnBrk="1" hangingPunct="1">
                <a:buClr>
                  <a:srgbClr val="000000"/>
                </a:buClr>
                <a:buFont typeface="Arial"/>
                <a:buNone/>
                <a:defRPr/>
              </a:pPr>
              <a:r>
                <a:rPr lang="en-GB" sz="2025" b="1" kern="0">
                  <a:solidFill>
                    <a:srgbClr val="008000"/>
                  </a:solidFill>
                  <a:latin typeface="Calibri"/>
                  <a:ea typeface="Calibri"/>
                  <a:cs typeface="Calibri"/>
                  <a:sym typeface="Calibri"/>
                </a:rPr>
                <a:t>Bassett Green Primary </a:t>
              </a:r>
              <a:r>
                <a:rPr lang="en-GB" sz="1350" b="1" kern="0">
                  <a:solidFill>
                    <a:srgbClr val="008000"/>
                  </a:solidFill>
                  <a:latin typeface="Calibri"/>
                  <a:ea typeface="Calibri"/>
                  <a:cs typeface="Calibri"/>
                  <a:sym typeface="Calibri"/>
                </a:rPr>
                <a:t>‘Be brave, be brilliant, be our best ’</a:t>
              </a:r>
              <a:endParaRPr sz="788" kern="0">
                <a:solidFill>
                  <a:srgbClr val="000000"/>
                </a:solidFill>
                <a:cs typeface="Arial"/>
                <a:sym typeface="Arial"/>
              </a:endParaRPr>
            </a:p>
          </p:txBody>
        </p:sp>
      </p:grpSp>
      <p:pic>
        <p:nvPicPr>
          <p:cNvPr id="1032" name="Google Shape;18;p18">
            <a:extLst>
              <a:ext uri="{FF2B5EF4-FFF2-40B4-BE49-F238E27FC236}">
                <a16:creationId xmlns:a16="http://schemas.microsoft.com/office/drawing/2014/main" id="{9975F80E-C29F-7929-9EEC-195A54E2169B}"/>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191001"/>
            <a:ext cx="1258888" cy="93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983342"/>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ransition spd="slow">
    <p:circle/>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75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75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75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75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75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75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75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75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75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75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8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699" y="3228334"/>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3600" dirty="0">
                <a:solidFill>
                  <a:schemeClr val="tx1"/>
                </a:solidFill>
                <a:latin typeface="+mj-lt"/>
                <a:ea typeface="Arial"/>
                <a:cs typeface="Arial"/>
                <a:sym typeface="Arial"/>
              </a:rPr>
              <a:t>Grove Primary</a:t>
            </a:r>
            <a:br>
              <a:rPr lang="en-US" sz="3600" dirty="0">
                <a:solidFill>
                  <a:schemeClr val="tx1"/>
                </a:solidFill>
                <a:latin typeface="+mj-lt"/>
                <a:ea typeface="Arial"/>
                <a:cs typeface="Arial"/>
                <a:sym typeface="Arial"/>
              </a:rPr>
            </a:br>
            <a:br>
              <a:rPr lang="en-US" sz="3600" dirty="0">
                <a:solidFill>
                  <a:schemeClr val="tx1"/>
                </a:solidFill>
                <a:latin typeface="+mj-lt"/>
                <a:ea typeface="Arial"/>
                <a:cs typeface="Arial"/>
                <a:sym typeface="Arial"/>
              </a:rPr>
            </a:br>
            <a:br>
              <a:rPr lang="en-US" sz="3600" dirty="0">
                <a:solidFill>
                  <a:schemeClr val="tx1"/>
                </a:solidFill>
                <a:latin typeface="+mj-lt"/>
                <a:ea typeface="Arial"/>
                <a:cs typeface="Arial"/>
                <a:sym typeface="Arial"/>
              </a:rPr>
            </a:br>
            <a:br>
              <a:rPr lang="en-US" sz="3600" dirty="0">
                <a:solidFill>
                  <a:schemeClr val="tx1"/>
                </a:solidFill>
                <a:latin typeface="+mj-lt"/>
                <a:ea typeface="Arial"/>
                <a:cs typeface="Arial"/>
                <a:sym typeface="Arial"/>
              </a:rPr>
            </a:br>
            <a:br>
              <a:rPr lang="en-US" sz="3600" dirty="0">
                <a:solidFill>
                  <a:schemeClr val="tx1"/>
                </a:solidFill>
                <a:latin typeface="+mj-lt"/>
                <a:ea typeface="Arial"/>
                <a:cs typeface="Arial"/>
                <a:sym typeface="Arial"/>
              </a:rPr>
            </a:br>
            <a:br>
              <a:rPr lang="en-US" sz="3600" dirty="0">
                <a:solidFill>
                  <a:schemeClr val="tx1"/>
                </a:solidFill>
                <a:latin typeface="+mj-lt"/>
                <a:ea typeface="Arial"/>
                <a:cs typeface="Arial"/>
                <a:sym typeface="Arial"/>
              </a:rPr>
            </a:br>
            <a:r>
              <a:rPr lang="en-US" sz="3600" dirty="0">
                <a:solidFill>
                  <a:schemeClr val="tx1"/>
                </a:solidFill>
                <a:latin typeface="+mj-lt"/>
                <a:ea typeface="Arial"/>
                <a:cs typeface="Arial"/>
                <a:sym typeface="Arial"/>
              </a:rPr>
              <a:t>Year 6 SATs 2026 Presentation for Parents, Carers &amp; Guardians</a:t>
            </a:r>
            <a:endParaRPr sz="3600" dirty="0">
              <a:solidFill>
                <a:schemeClr val="tx1"/>
              </a:solidFill>
              <a:latin typeface="+mj-lt"/>
              <a:ea typeface="Nunito Sans Light"/>
              <a:cs typeface="Nunito Sans Light"/>
              <a:sym typeface="Nunito Sans Light"/>
            </a:endParaRPr>
          </a:p>
        </p:txBody>
      </p:sp>
      <p:sp>
        <p:nvSpPr>
          <p:cNvPr id="3" name="Freeform 2">
            <a:extLst>
              <a:ext uri="{FF2B5EF4-FFF2-40B4-BE49-F238E27FC236}">
                <a16:creationId xmlns:a16="http://schemas.microsoft.com/office/drawing/2014/main" id="{4147991E-2899-9261-46DC-319B9237C0A4}"/>
              </a:ext>
            </a:extLst>
          </p:cNvPr>
          <p:cNvSpPr/>
          <p:nvPr/>
        </p:nvSpPr>
        <p:spPr>
          <a:xfrm>
            <a:off x="3283046" y="753035"/>
            <a:ext cx="2577907" cy="2475299"/>
          </a:xfrm>
          <a:custGeom>
            <a:avLst/>
            <a:gdLst/>
            <a:ahLst/>
            <a:cxnLst/>
            <a:rect l="l" t="t" r="r" b="b"/>
            <a:pathLst>
              <a:path w="2842921" h="2762429">
                <a:moveTo>
                  <a:pt x="0" y="0"/>
                </a:moveTo>
                <a:lnTo>
                  <a:pt x="2842921" y="0"/>
                </a:lnTo>
                <a:lnTo>
                  <a:pt x="2842921" y="2762430"/>
                </a:lnTo>
                <a:lnTo>
                  <a:pt x="0" y="2762430"/>
                </a:lnTo>
                <a:lnTo>
                  <a:pt x="0" y="0"/>
                </a:lnTo>
                <a:close/>
              </a:path>
            </a:pathLst>
          </a:custGeom>
          <a:blipFill>
            <a:blip r:embed="rId3"/>
            <a:stretch>
              <a:fillRect l="-14012" r="-14042"/>
            </a:stretch>
          </a:blipFill>
        </p:spPr>
        <p:txBody>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6B830FC-01CF-6687-8B6C-8FE0474E1185}"/>
              </a:ext>
            </a:extLst>
          </p:cNvPr>
          <p:cNvSpPr txBox="1">
            <a:spLocks noGrp="1"/>
          </p:cNvSpPr>
          <p:nvPr>
            <p:ph type="title"/>
          </p:nvPr>
        </p:nvSpPr>
        <p:spPr>
          <a:xfrm>
            <a:off x="1485900" y="94060"/>
            <a:ext cx="6172200" cy="857250"/>
          </a:xfrm>
        </p:spPr>
        <p:txBody>
          <a:bodyPr/>
          <a:lstStyle/>
          <a:p>
            <a:pPr algn="ctr"/>
            <a:r>
              <a:rPr lang="en-GB" altLang="en-US" sz="2400" dirty="0">
                <a:solidFill>
                  <a:schemeClr val="tx1"/>
                </a:solidFill>
                <a:latin typeface="Arial" panose="020B0604020202020204" pitchFamily="34" charset="0"/>
                <a:cs typeface="Arial" panose="020B0604020202020204" pitchFamily="34" charset="0"/>
              </a:rPr>
              <a:t>Wednesday 13</a:t>
            </a:r>
            <a:r>
              <a:rPr lang="en-GB" altLang="en-US" sz="2400" baseline="30000" dirty="0">
                <a:solidFill>
                  <a:schemeClr val="tx1"/>
                </a:solidFill>
                <a:latin typeface="Arial" panose="020B0604020202020204" pitchFamily="34" charset="0"/>
                <a:cs typeface="Arial" panose="020B0604020202020204" pitchFamily="34" charset="0"/>
              </a:rPr>
              <a:t>th</a:t>
            </a:r>
            <a:r>
              <a:rPr lang="en-GB" altLang="en-US" sz="2400" dirty="0">
                <a:solidFill>
                  <a:schemeClr val="tx1"/>
                </a:solidFill>
                <a:latin typeface="Arial" panose="020B0604020202020204" pitchFamily="34" charset="0"/>
                <a:cs typeface="Arial" panose="020B0604020202020204" pitchFamily="34" charset="0"/>
              </a:rPr>
              <a:t> May - Maths papers</a:t>
            </a:r>
          </a:p>
        </p:txBody>
      </p:sp>
      <p:sp>
        <p:nvSpPr>
          <p:cNvPr id="25603" name="Content Placeholder 2">
            <a:extLst>
              <a:ext uri="{FF2B5EF4-FFF2-40B4-BE49-F238E27FC236}">
                <a16:creationId xmlns:a16="http://schemas.microsoft.com/office/drawing/2014/main" id="{8A858B6F-E5AA-D522-4C3D-01C66F4BC425}"/>
              </a:ext>
            </a:extLst>
          </p:cNvPr>
          <p:cNvSpPr txBox="1">
            <a:spLocks noGrp="1"/>
          </p:cNvSpPr>
          <p:nvPr>
            <p:ph idx="1"/>
          </p:nvPr>
        </p:nvSpPr>
        <p:spPr>
          <a:xfrm>
            <a:off x="1354931" y="844153"/>
            <a:ext cx="6434138" cy="2937272"/>
          </a:xfrm>
        </p:spPr>
        <p:txBody>
          <a:bodyPr/>
          <a:lstStyle/>
          <a:p>
            <a:pPr algn="ctr"/>
            <a:r>
              <a:rPr lang="en-GB" altLang="en-US" sz="2100" b="1" u="sng" dirty="0">
                <a:solidFill>
                  <a:schemeClr val="tx1"/>
                </a:solidFill>
                <a:latin typeface="Arial" panose="020B0604020202020204" pitchFamily="34" charset="0"/>
                <a:cs typeface="Arial" panose="020B0604020202020204" pitchFamily="34" charset="0"/>
              </a:rPr>
              <a:t>Arithmetic Test = 30 mins</a:t>
            </a:r>
          </a:p>
          <a:p>
            <a:r>
              <a:rPr lang="en-GB" altLang="en-US" sz="2100" dirty="0">
                <a:solidFill>
                  <a:schemeClr val="tx1"/>
                </a:solidFill>
                <a:latin typeface="Arial" panose="020B0604020202020204" pitchFamily="34" charset="0"/>
                <a:cs typeface="Arial" panose="020B0604020202020204" pitchFamily="34" charset="0"/>
              </a:rPr>
              <a:t>Calculating using all 4 operations, place value, Fractions/Decimals/Percentages. </a:t>
            </a:r>
          </a:p>
          <a:p>
            <a:endParaRPr lang="en-GB" altLang="en-US" sz="2100" dirty="0">
              <a:solidFill>
                <a:schemeClr val="tx1"/>
              </a:solidFill>
              <a:latin typeface="Arial" panose="020B0604020202020204" pitchFamily="34" charset="0"/>
              <a:cs typeface="Arial" panose="020B0604020202020204" pitchFamily="34" charset="0"/>
            </a:endParaRPr>
          </a:p>
          <a:p>
            <a:pPr algn="ctr"/>
            <a:r>
              <a:rPr lang="en-GB" altLang="en-US" sz="2100" b="1" u="sng" dirty="0">
                <a:solidFill>
                  <a:schemeClr val="tx1"/>
                </a:solidFill>
                <a:latin typeface="Arial" panose="020B0604020202020204" pitchFamily="34" charset="0"/>
                <a:cs typeface="Arial" panose="020B0604020202020204" pitchFamily="34" charset="0"/>
              </a:rPr>
              <a:t>Reasoning 2 and Reasoning 3 = 40 minutes each</a:t>
            </a:r>
          </a:p>
          <a:p>
            <a:r>
              <a:rPr lang="en-GB" altLang="en-US" sz="2100" dirty="0">
                <a:solidFill>
                  <a:schemeClr val="tx1"/>
                </a:solidFill>
                <a:latin typeface="Arial" panose="020B0604020202020204" pitchFamily="34" charset="0"/>
                <a:cs typeface="Arial" panose="020B0604020202020204" pitchFamily="34" charset="0"/>
              </a:rPr>
              <a:t>Both test children on ability to apply their knowledge and skills</a:t>
            </a:r>
          </a:p>
          <a:p>
            <a:r>
              <a:rPr lang="en-GB" altLang="en-US" sz="2100" dirty="0">
                <a:solidFill>
                  <a:schemeClr val="tx1"/>
                </a:solidFill>
                <a:latin typeface="Arial" panose="020B0604020202020204" pitchFamily="34" charset="0"/>
                <a:cs typeface="Arial" panose="020B0604020202020204" pitchFamily="34" charset="0"/>
              </a:rPr>
              <a:t>All areas of maths: including shape and space, statistics, measures, number. </a:t>
            </a:r>
          </a:p>
          <a:p>
            <a:endParaRPr lang="en-GB" altLang="en-US" dirty="0">
              <a:latin typeface="Arial" panose="020B0604020202020204" pitchFamily="34" charset="0"/>
              <a:cs typeface="Arial" panose="020B0604020202020204" pitchFamily="34" charset="0"/>
            </a:endParaRPr>
          </a:p>
        </p:txBody>
      </p:sp>
      <p:sp>
        <p:nvSpPr>
          <p:cNvPr id="25604" name="Slide Number Placeholder 3">
            <a:extLst>
              <a:ext uri="{FF2B5EF4-FFF2-40B4-BE49-F238E27FC236}">
                <a16:creationId xmlns:a16="http://schemas.microsoft.com/office/drawing/2014/main" id="{E87CEA3A-E49F-A8FF-2644-EE76F4460226}"/>
              </a:ext>
            </a:extLst>
          </p:cNvPr>
          <p:cNvSpPr>
            <a:spLocks noGrp="1"/>
          </p:cNvSpPr>
          <p:nvPr>
            <p:ph type="sldNum" sz="quarter" idx="12"/>
          </p:nvPr>
        </p:nvSpPr>
        <p:spPr>
          <a:noFill/>
        </p:spPr>
        <p:txBody>
          <a:bodyPr/>
          <a:lstStyle>
            <a:lvl1pPr>
              <a:defRPr sz="1800">
                <a:solidFill>
                  <a:schemeClr val="tx1"/>
                </a:solidFill>
                <a:latin typeface="Times New Roman" panose="02020603050405020304" pitchFamily="18" charset="0"/>
              </a:defRPr>
            </a:lvl1pPr>
            <a:lvl2pPr marL="557213" indent="-214313">
              <a:defRPr sz="1800">
                <a:solidFill>
                  <a:schemeClr val="tx1"/>
                </a:solidFill>
                <a:latin typeface="Times New Roman" panose="02020603050405020304" pitchFamily="18" charset="0"/>
              </a:defRPr>
            </a:lvl2pPr>
            <a:lvl3pPr marL="857250" indent="-171450">
              <a:defRPr sz="1800">
                <a:solidFill>
                  <a:schemeClr val="tx1"/>
                </a:solidFill>
                <a:latin typeface="Times New Roman" panose="02020603050405020304" pitchFamily="18" charset="0"/>
              </a:defRPr>
            </a:lvl3pPr>
            <a:lvl4pPr marL="1200150" indent="-171450">
              <a:defRPr sz="1800">
                <a:solidFill>
                  <a:schemeClr val="tx1"/>
                </a:solidFill>
                <a:latin typeface="Times New Roman" panose="02020603050405020304" pitchFamily="18" charset="0"/>
              </a:defRPr>
            </a:lvl4pPr>
            <a:lvl5pPr marL="1543050" indent="-171450">
              <a:defRPr sz="1800">
                <a:solidFill>
                  <a:schemeClr val="tx1"/>
                </a:solidFill>
                <a:latin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defRPr>
            </a:lvl9pPr>
          </a:lstStyle>
          <a:p>
            <a:fld id="{0DB20E69-26B2-4E97-9088-86C9785BE30D}" type="slidenum">
              <a:rPr lang="en-GB" altLang="en-US" sz="675">
                <a:solidFill>
                  <a:srgbClr val="FFFFFF"/>
                </a:solidFill>
                <a:latin typeface="Calibri" panose="020F0502020204030204" pitchFamily="34" charset="0"/>
              </a:rPr>
              <a:pPr/>
              <a:t>10</a:t>
            </a:fld>
            <a:endParaRPr lang="en-GB" altLang="en-US" sz="675">
              <a:solidFill>
                <a:srgbClr val="FFFFFF"/>
              </a:solidFill>
              <a:latin typeface="Calibri" panose="020F0502020204030204" pitchFamily="34" charset="0"/>
            </a:endParaRPr>
          </a:p>
        </p:txBody>
      </p:sp>
    </p:spTree>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20529C3-6B71-66B6-337A-5D5EE3FEF05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863C0D8-33E7-C2D3-C40D-CBE57433BD9E}"/>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id="{EE9D2992-6BF3-0C72-4DD0-70575B2996EB}"/>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756CB7-7690-F927-B4CD-1604605B0367}"/>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E7E879BA-B138-8871-0BAD-1BA46BEE2D91}"/>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1F3A150-FB16-228D-7AF0-187FCBB253AD}"/>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A40CCDE3-9E73-1E48-0C9D-8140C3FB125F}"/>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9FE82253-6003-5E52-22C6-2D1FD76C5FE3}"/>
              </a:ext>
            </a:extLst>
          </p:cNvPr>
          <p:cNvSpPr>
            <a:spLocks noGrp="1"/>
          </p:cNvSpPr>
          <p:nvPr>
            <p:ph type="sldNum" idx="12"/>
          </p:nvPr>
        </p:nvSpPr>
        <p:spPr/>
        <p:txBody>
          <a:bodyPr/>
          <a:lstStyle/>
          <a:p>
            <a:fld id="{00000000-1234-1234-1234-123412341234}" type="slidenum">
              <a:rPr lang="en" smtClean="0"/>
              <a:pPr/>
              <a:t>11</a:t>
            </a:fld>
            <a:endParaRPr lang="en"/>
          </a:p>
        </p:txBody>
      </p:sp>
      <p:grpSp>
        <p:nvGrpSpPr>
          <p:cNvPr id="29" name="Group 28">
            <a:extLst>
              <a:ext uri="{FF2B5EF4-FFF2-40B4-BE49-F238E27FC236}">
                <a16:creationId xmlns:a16="http://schemas.microsoft.com/office/drawing/2014/main" id="{6628877F-800A-CBD9-F347-15A56435CDAE}"/>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EB785C6A-F71B-336A-8557-7ED27DCCE060}"/>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308E8321-CB05-11C4-A55B-CB4CC8EC9DE0}"/>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FE6AC3B5-061C-781B-4CF3-9777289941F1}"/>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id="{7353A353-6A28-7774-04A1-D2A46685D1B5}"/>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A1AFA45E-1B91-AC9C-5DE2-ACF278BB22C6}"/>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1B7DCB87-BDB4-2355-BBFD-B845ADE61242}"/>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id="{0057F74B-D43B-92B0-799A-1CBEB69C8208}"/>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4FF84BCE-437B-47EC-1E18-9F0290D745A0}"/>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468DF3D8-2F30-A1AC-2F4A-53ED2B977811}"/>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46653AE9-2AD7-EAB2-A60B-99A13D4183FD}"/>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03AF4CE-7DF6-FE63-72CB-50FB5F64B443}"/>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48791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A9FB21-575D-CCAA-0E56-41BBB6998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71743C-95B5-7614-EECF-D5B8827FA237}"/>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789BE599-7986-8C2A-1CA3-83662A1A1522}"/>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93B89382-CC5B-269C-898D-966EF9157281}"/>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6" name="Picture 5">
            <a:extLst>
              <a:ext uri="{FF2B5EF4-FFF2-40B4-BE49-F238E27FC236}">
                <a16:creationId xmlns:a16="http://schemas.microsoft.com/office/drawing/2014/main" id="{822CD1F0-487B-BF6E-E62F-9C7BAA1BEB1D}"/>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A391896-02FF-A625-5ACE-600D1B2FF0C1}"/>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0307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7F9A85E-5571-8CAD-E9A8-D812DFD92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3AB80-DB94-7C9F-403D-00280D7DF564}"/>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66954EA8-5F1A-96B0-FA16-5682818832E2}"/>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741748E3-F4D5-2012-913C-9387556E727F}"/>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7" name="Picture 6">
            <a:extLst>
              <a:ext uri="{FF2B5EF4-FFF2-40B4-BE49-F238E27FC236}">
                <a16:creationId xmlns:a16="http://schemas.microsoft.com/office/drawing/2014/main" id="{E680508B-B604-8CEF-3C07-4D4CE4D75234}"/>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5E8D2C9B-3B3D-6439-D3F8-D0E52314D7D0}"/>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637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B71EB-7AF2-0247-8D25-2168C361A5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5AF7BB-8596-9724-750E-B7393876ACE7}"/>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A44E4AFC-ADF1-9720-CF4B-3122B7D8D4E9}"/>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934AF0BF-4752-BD84-5E28-8223B6EE1034}"/>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5" name="Picture 4">
            <a:extLst>
              <a:ext uri="{FF2B5EF4-FFF2-40B4-BE49-F238E27FC236}">
                <a16:creationId xmlns:a16="http://schemas.microsoft.com/office/drawing/2014/main" id="{C9C25BF2-6750-6289-9B63-A31B67BD9A2B}"/>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70B93C9-9EA4-8EB5-5107-0EF82D19563D}"/>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25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951B836-2E6C-4409-090F-161F6641C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A76D5-BF7D-855B-39AB-A9D809DB0381}"/>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A587EF3-668F-4365-3DC9-17FF5F4F53E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EFF52F50-E263-735F-5AE0-AD2A756171A8}"/>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7" name="Picture 6">
            <a:extLst>
              <a:ext uri="{FF2B5EF4-FFF2-40B4-BE49-F238E27FC236}">
                <a16:creationId xmlns:a16="http://schemas.microsoft.com/office/drawing/2014/main" id="{AE5C4AB5-CB03-6930-4FA7-58FA6013F4EE}"/>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93AB62A6-4114-22C1-E92D-D5EA19F80115}"/>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877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92A5121-5D03-14E0-3E55-1DC4CFCB01DB}"/>
              </a:ext>
            </a:extLst>
          </p:cNvPr>
          <p:cNvSpPr txBox="1">
            <a:spLocks noGrp="1"/>
          </p:cNvSpPr>
          <p:nvPr>
            <p:ph type="title"/>
          </p:nvPr>
        </p:nvSpPr>
        <p:spPr>
          <a:xfrm>
            <a:off x="1415654" y="-4762"/>
            <a:ext cx="6172200" cy="794147"/>
          </a:xfrm>
        </p:spPr>
        <p:txBody>
          <a:bodyPr/>
          <a:lstStyle/>
          <a:p>
            <a:pPr algn="ctr"/>
            <a:r>
              <a:rPr lang="en-GB" altLang="en-US" sz="1800" b="1" u="sng" dirty="0">
                <a:solidFill>
                  <a:schemeClr val="tx1"/>
                </a:solidFill>
                <a:latin typeface="Arial" panose="020B0604020202020204" pitchFamily="34" charset="0"/>
                <a:cs typeface="Arial" panose="020B0604020202020204" pitchFamily="34" charset="0"/>
              </a:rPr>
              <a:t>Quick wins</a:t>
            </a:r>
          </a:p>
        </p:txBody>
      </p:sp>
      <p:sp>
        <p:nvSpPr>
          <p:cNvPr id="28675" name="Content Placeholder 2">
            <a:extLst>
              <a:ext uri="{FF2B5EF4-FFF2-40B4-BE49-F238E27FC236}">
                <a16:creationId xmlns:a16="http://schemas.microsoft.com/office/drawing/2014/main" id="{09A7972C-903B-4836-46A4-F35562EC6FF9}"/>
              </a:ext>
            </a:extLst>
          </p:cNvPr>
          <p:cNvSpPr txBox="1">
            <a:spLocks noGrp="1"/>
          </p:cNvSpPr>
          <p:nvPr>
            <p:ph idx="1"/>
          </p:nvPr>
        </p:nvSpPr>
        <p:spPr>
          <a:xfrm>
            <a:off x="1234679" y="548878"/>
            <a:ext cx="6535340" cy="2937272"/>
          </a:xfrm>
        </p:spPr>
        <p:txBody>
          <a:bodyPr/>
          <a:lstStyle/>
          <a:p>
            <a:r>
              <a:rPr lang="en-GB" altLang="en-US" sz="1350" dirty="0">
                <a:solidFill>
                  <a:schemeClr val="tx1"/>
                </a:solidFill>
                <a:latin typeface="Arial" panose="020B0604020202020204" pitchFamily="34" charset="0"/>
                <a:cs typeface="Arial" panose="020B0604020202020204" pitchFamily="34" charset="0"/>
              </a:rPr>
              <a:t>Fractions – use times tables to find the common denominator </a:t>
            </a:r>
          </a:p>
          <a:p>
            <a:endParaRPr lang="en-GB" altLang="en-US" sz="1350" dirty="0">
              <a:solidFill>
                <a:schemeClr val="tx1"/>
              </a:solidFill>
              <a:latin typeface="Arial" panose="020B0604020202020204" pitchFamily="34" charset="0"/>
              <a:cs typeface="Arial" panose="020B0604020202020204" pitchFamily="34" charset="0"/>
            </a:endParaRPr>
          </a:p>
          <a:p>
            <a:r>
              <a:rPr lang="en-GB" altLang="en-US" sz="1350" dirty="0">
                <a:solidFill>
                  <a:schemeClr val="tx1"/>
                </a:solidFill>
                <a:latin typeface="Arial" panose="020B0604020202020204" pitchFamily="34" charset="0"/>
                <a:cs typeface="Arial" panose="020B0604020202020204" pitchFamily="34" charset="0"/>
              </a:rPr>
              <a:t>X or ÷ 10,100,1000,10000,1000000 – place value – use the number of 0’s</a:t>
            </a:r>
          </a:p>
          <a:p>
            <a:endParaRPr lang="en-GB" altLang="en-US" sz="1350" dirty="0">
              <a:solidFill>
                <a:schemeClr val="tx1"/>
              </a:solidFill>
              <a:latin typeface="Arial" panose="020B0604020202020204" pitchFamily="34" charset="0"/>
              <a:cs typeface="Arial" panose="020B0604020202020204" pitchFamily="34" charset="0"/>
            </a:endParaRPr>
          </a:p>
          <a:p>
            <a:r>
              <a:rPr lang="en-GB" altLang="en-US" sz="1350" dirty="0">
                <a:solidFill>
                  <a:schemeClr val="tx1"/>
                </a:solidFill>
                <a:latin typeface="Arial" panose="020B0604020202020204" pitchFamily="34" charset="0"/>
                <a:cs typeface="Arial" panose="020B0604020202020204" pitchFamily="34" charset="0"/>
              </a:rPr>
              <a:t>Times tables – learn these fluently</a:t>
            </a:r>
          </a:p>
          <a:p>
            <a:endParaRPr lang="en-GB" altLang="en-US" sz="1350" dirty="0">
              <a:solidFill>
                <a:schemeClr val="tx1"/>
              </a:solidFill>
              <a:latin typeface="Arial" panose="020B0604020202020204" pitchFamily="34" charset="0"/>
              <a:cs typeface="Arial" panose="020B0604020202020204" pitchFamily="34" charset="0"/>
            </a:endParaRPr>
          </a:p>
          <a:p>
            <a:r>
              <a:rPr lang="en-GB" altLang="en-US" sz="1350" dirty="0">
                <a:solidFill>
                  <a:schemeClr val="tx1"/>
                </a:solidFill>
                <a:latin typeface="Arial" panose="020B0604020202020204" pitchFamily="34" charset="0"/>
                <a:cs typeface="Arial" panose="020B0604020202020204" pitchFamily="34" charset="0"/>
              </a:rPr>
              <a:t>0.25 is the same as ¼ or 25%, 0.50 = ½ = 50%, 0.75 = ¾ = 75%</a:t>
            </a:r>
          </a:p>
          <a:p>
            <a:endParaRPr lang="en-GB" altLang="en-US" sz="1350" dirty="0">
              <a:solidFill>
                <a:schemeClr val="tx1"/>
              </a:solidFill>
              <a:latin typeface="Arial" panose="020B0604020202020204" pitchFamily="34" charset="0"/>
              <a:cs typeface="Arial" panose="020B0604020202020204" pitchFamily="34" charset="0"/>
            </a:endParaRPr>
          </a:p>
          <a:p>
            <a:r>
              <a:rPr lang="en-GB" altLang="en-US" sz="1350" dirty="0">
                <a:solidFill>
                  <a:schemeClr val="tx1"/>
                </a:solidFill>
                <a:latin typeface="Arial" panose="020B0604020202020204" pitchFamily="34" charset="0"/>
                <a:cs typeface="Arial" panose="020B0604020202020204" pitchFamily="34" charset="0"/>
              </a:rPr>
              <a:t>Use the inverse for missing number questions</a:t>
            </a:r>
          </a:p>
          <a:p>
            <a:endParaRPr lang="en-GB" altLang="en-US" sz="1350" dirty="0">
              <a:solidFill>
                <a:schemeClr val="tx1"/>
              </a:solidFill>
              <a:latin typeface="Arial" panose="020B0604020202020204" pitchFamily="34" charset="0"/>
              <a:cs typeface="Arial" panose="020B0604020202020204" pitchFamily="34" charset="0"/>
            </a:endParaRPr>
          </a:p>
          <a:p>
            <a:r>
              <a:rPr lang="en-GB" altLang="en-US" sz="1350" dirty="0">
                <a:solidFill>
                  <a:schemeClr val="tx1"/>
                </a:solidFill>
                <a:latin typeface="Arial" panose="020B0604020202020204" pitchFamily="34" charset="0"/>
                <a:cs typeface="Arial" panose="020B0604020202020204" pitchFamily="34" charset="0"/>
              </a:rPr>
              <a:t>Make sure that the 0s are placed on the decimal in order to + or - and the decimal point is aligned. </a:t>
            </a:r>
          </a:p>
          <a:p>
            <a:endParaRPr lang="en-GB" altLang="en-US" sz="1350" dirty="0">
              <a:solidFill>
                <a:schemeClr val="tx1"/>
              </a:solidFill>
              <a:latin typeface="Arial" panose="020B0604020202020204" pitchFamily="34" charset="0"/>
              <a:cs typeface="Arial" panose="020B0604020202020204" pitchFamily="34" charset="0"/>
            </a:endParaRPr>
          </a:p>
          <a:p>
            <a:endParaRPr lang="en-GB" altLang="en-US" sz="1350" dirty="0">
              <a:solidFill>
                <a:schemeClr val="tx1"/>
              </a:solidFill>
              <a:latin typeface="Arial" panose="020B0604020202020204" pitchFamily="34" charset="0"/>
              <a:cs typeface="Arial" panose="020B0604020202020204" pitchFamily="34" charset="0"/>
            </a:endParaRPr>
          </a:p>
          <a:p>
            <a:endParaRPr lang="en-GB" altLang="en-US" sz="1350" dirty="0">
              <a:solidFill>
                <a:schemeClr val="tx1"/>
              </a:solidFill>
              <a:latin typeface="Arial" panose="020B0604020202020204" pitchFamily="34" charset="0"/>
              <a:cs typeface="Arial" panose="020B0604020202020204" pitchFamily="34" charset="0"/>
            </a:endParaRPr>
          </a:p>
          <a:p>
            <a:r>
              <a:rPr lang="en-GB" altLang="en-US" sz="1350" dirty="0">
                <a:solidFill>
                  <a:schemeClr val="tx1"/>
                </a:solidFill>
                <a:latin typeface="Arial" panose="020B0604020202020204" pitchFamily="34" charset="0"/>
                <a:cs typeface="Arial" panose="020B0604020202020204" pitchFamily="34" charset="0"/>
              </a:rPr>
              <a:t>Don’t get muddled with easier questions that are laid out like this… </a:t>
            </a:r>
          </a:p>
        </p:txBody>
      </p:sp>
      <p:sp>
        <p:nvSpPr>
          <p:cNvPr id="28676" name="Slide Number Placeholder 3">
            <a:extLst>
              <a:ext uri="{FF2B5EF4-FFF2-40B4-BE49-F238E27FC236}">
                <a16:creationId xmlns:a16="http://schemas.microsoft.com/office/drawing/2014/main" id="{75351B55-4C6F-7CB7-0B79-74A0EF69563F}"/>
              </a:ext>
            </a:extLst>
          </p:cNvPr>
          <p:cNvSpPr>
            <a:spLocks noGrp="1"/>
          </p:cNvSpPr>
          <p:nvPr>
            <p:ph type="sldNum" sz="quarter" idx="12"/>
          </p:nvPr>
        </p:nvSpPr>
        <p:spPr>
          <a:noFill/>
        </p:spPr>
        <p:txBody>
          <a:bodyPr/>
          <a:lstStyle>
            <a:lvl1pPr>
              <a:defRPr sz="1800">
                <a:solidFill>
                  <a:schemeClr val="tx1"/>
                </a:solidFill>
                <a:latin typeface="Times New Roman" panose="02020603050405020304" pitchFamily="18" charset="0"/>
              </a:defRPr>
            </a:lvl1pPr>
            <a:lvl2pPr marL="557213" indent="-214313">
              <a:defRPr sz="1800">
                <a:solidFill>
                  <a:schemeClr val="tx1"/>
                </a:solidFill>
                <a:latin typeface="Times New Roman" panose="02020603050405020304" pitchFamily="18" charset="0"/>
              </a:defRPr>
            </a:lvl2pPr>
            <a:lvl3pPr marL="857250" indent="-171450">
              <a:defRPr sz="1800">
                <a:solidFill>
                  <a:schemeClr val="tx1"/>
                </a:solidFill>
                <a:latin typeface="Times New Roman" panose="02020603050405020304" pitchFamily="18" charset="0"/>
              </a:defRPr>
            </a:lvl3pPr>
            <a:lvl4pPr marL="1200150" indent="-171450">
              <a:defRPr sz="1800">
                <a:solidFill>
                  <a:schemeClr val="tx1"/>
                </a:solidFill>
                <a:latin typeface="Times New Roman" panose="02020603050405020304" pitchFamily="18" charset="0"/>
              </a:defRPr>
            </a:lvl4pPr>
            <a:lvl5pPr marL="1543050" indent="-171450">
              <a:defRPr sz="1800">
                <a:solidFill>
                  <a:schemeClr val="tx1"/>
                </a:solidFill>
                <a:latin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defRPr>
            </a:lvl9pPr>
          </a:lstStyle>
          <a:p>
            <a:pPr defTabSz="685800" fontAlgn="base">
              <a:spcBef>
                <a:spcPct val="0"/>
              </a:spcBef>
              <a:spcAft>
                <a:spcPct val="0"/>
              </a:spcAft>
            </a:pPr>
            <a:fld id="{B23A9AF6-6326-45E2-BBFE-56AF4051C642}" type="slidenum">
              <a:rPr lang="en-GB" altLang="en-US" sz="675" kern="1200">
                <a:solidFill>
                  <a:srgbClr val="FFFFFF"/>
                </a:solidFill>
                <a:latin typeface="Calibri" panose="020F0502020204030204" pitchFamily="34" charset="0"/>
                <a:ea typeface="+mn-ea"/>
              </a:rPr>
              <a:pPr defTabSz="685800" fontAlgn="base">
                <a:spcBef>
                  <a:spcPct val="0"/>
                </a:spcBef>
                <a:spcAft>
                  <a:spcPct val="0"/>
                </a:spcAft>
              </a:pPr>
              <a:t>16</a:t>
            </a:fld>
            <a:endParaRPr lang="en-GB" altLang="en-US" sz="675" kern="1200">
              <a:solidFill>
                <a:srgbClr val="FFFFFF"/>
              </a:solidFill>
              <a:latin typeface="Calibri" panose="020F0502020204030204" pitchFamily="34" charset="0"/>
              <a:ea typeface="+mn-ea"/>
            </a:endParaRPr>
          </a:p>
        </p:txBody>
      </p:sp>
      <p:pic>
        <p:nvPicPr>
          <p:cNvPr id="28677" name="Picture 4">
            <a:extLst>
              <a:ext uri="{FF2B5EF4-FFF2-40B4-BE49-F238E27FC236}">
                <a16:creationId xmlns:a16="http://schemas.microsoft.com/office/drawing/2014/main" id="{B54AA46C-C29D-6973-FB6E-EB1154DCE321}"/>
              </a:ext>
            </a:extLst>
          </p:cNvPr>
          <p:cNvPicPr>
            <a:picLocks noChangeAspect="1"/>
          </p:cNvPicPr>
          <p:nvPr/>
        </p:nvPicPr>
        <p:blipFill>
          <a:blip r:embed="rId2">
            <a:extLst>
              <a:ext uri="{28A0092B-C50C-407E-A947-70E740481C1C}">
                <a14:useLocalDpi xmlns:a14="http://schemas.microsoft.com/office/drawing/2010/main" val="0"/>
              </a:ext>
            </a:extLst>
          </a:blip>
          <a:srcRect r="12000"/>
          <a:stretch>
            <a:fillRect/>
          </a:stretch>
        </p:blipFill>
        <p:spPr bwMode="auto">
          <a:xfrm>
            <a:off x="5751910" y="3906442"/>
            <a:ext cx="1906190" cy="50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a:extLst>
              <a:ext uri="{FF2B5EF4-FFF2-40B4-BE49-F238E27FC236}">
                <a16:creationId xmlns:a16="http://schemas.microsoft.com/office/drawing/2014/main" id="{91EE1A31-D5C6-4B43-0D51-974A589646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1367" y="3089673"/>
            <a:ext cx="1372790" cy="39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ECD3A34-479B-CE42-884F-DEFDDA85330C}"/>
              </a:ext>
            </a:extLst>
          </p:cNvPr>
          <p:cNvSpPr txBox="1"/>
          <p:nvPr/>
        </p:nvSpPr>
        <p:spPr>
          <a:xfrm>
            <a:off x="5919787" y="2928938"/>
            <a:ext cx="1738313" cy="646331"/>
          </a:xfrm>
          <a:prstGeom prst="rect">
            <a:avLst/>
          </a:prstGeom>
          <a:noFill/>
        </p:spPr>
        <p:txBody>
          <a:bodyPr>
            <a:spAutoFit/>
          </a:bodyPr>
          <a:lstStyle/>
          <a:p>
            <a:pPr defTabSz="685800" eaLnBrk="0" fontAlgn="base" hangingPunct="0">
              <a:spcBef>
                <a:spcPct val="0"/>
              </a:spcBef>
              <a:spcAft>
                <a:spcPct val="0"/>
              </a:spcAft>
              <a:buClrTx/>
              <a:defRPr/>
            </a:pPr>
            <a:r>
              <a:rPr lang="en-GB" sz="1800" kern="1200" dirty="0">
                <a:ea typeface="+mn-ea"/>
                <a:cs typeface="+mn-cs"/>
              </a:rPr>
              <a:t>29.500   -</a:t>
            </a:r>
          </a:p>
          <a:p>
            <a:pPr defTabSz="685800" eaLnBrk="0" fontAlgn="base" hangingPunct="0">
              <a:spcBef>
                <a:spcPct val="0"/>
              </a:spcBef>
              <a:spcAft>
                <a:spcPct val="0"/>
              </a:spcAft>
              <a:buClrTx/>
              <a:defRPr/>
            </a:pPr>
            <a:r>
              <a:rPr lang="en-GB" sz="1800" kern="1200" dirty="0">
                <a:ea typeface="+mn-ea"/>
                <a:cs typeface="+mn-cs"/>
              </a:rPr>
              <a:t>16.125</a:t>
            </a:r>
          </a:p>
        </p:txBody>
      </p:sp>
      <p:pic>
        <p:nvPicPr>
          <p:cNvPr id="28680" name="Picture 8">
            <a:extLst>
              <a:ext uri="{FF2B5EF4-FFF2-40B4-BE49-F238E27FC236}">
                <a16:creationId xmlns:a16="http://schemas.microsoft.com/office/drawing/2014/main" id="{A388F0D1-792D-FB2D-F634-F0CAA878EF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4104" y="2997994"/>
            <a:ext cx="1544240" cy="496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924F9F8-181F-5D37-0BA3-4EC1B913BAE0}"/>
              </a:ext>
            </a:extLst>
          </p:cNvPr>
          <p:cNvSpPr txBox="1"/>
          <p:nvPr/>
        </p:nvSpPr>
        <p:spPr>
          <a:xfrm>
            <a:off x="2886075" y="2928938"/>
            <a:ext cx="1195388" cy="646331"/>
          </a:xfrm>
          <a:prstGeom prst="rect">
            <a:avLst/>
          </a:prstGeom>
          <a:noFill/>
        </p:spPr>
        <p:txBody>
          <a:bodyPr>
            <a:spAutoFit/>
          </a:bodyPr>
          <a:lstStyle/>
          <a:p>
            <a:pPr defTabSz="685800" eaLnBrk="0" fontAlgn="base" hangingPunct="0">
              <a:spcBef>
                <a:spcPct val="0"/>
              </a:spcBef>
              <a:spcAft>
                <a:spcPct val="0"/>
              </a:spcAft>
              <a:buClrTx/>
              <a:defRPr/>
            </a:pPr>
            <a:r>
              <a:rPr lang="en-GB" sz="1800" kern="1200" dirty="0">
                <a:ea typeface="+mn-ea"/>
                <a:cs typeface="+mn-cs"/>
              </a:rPr>
              <a:t>7.800   +</a:t>
            </a:r>
          </a:p>
          <a:p>
            <a:pPr defTabSz="685800" eaLnBrk="0" fontAlgn="base" hangingPunct="0">
              <a:spcBef>
                <a:spcPct val="0"/>
              </a:spcBef>
              <a:spcAft>
                <a:spcPct val="0"/>
              </a:spcAft>
              <a:buClrTx/>
              <a:defRPr/>
            </a:pPr>
            <a:r>
              <a:rPr lang="en-GB" sz="1800" kern="1200" dirty="0">
                <a:ea typeface="+mn-ea"/>
                <a:cs typeface="+mn-cs"/>
              </a:rPr>
              <a:t>6.953</a:t>
            </a:r>
          </a:p>
        </p:txBody>
      </p:sp>
      <p:pic>
        <p:nvPicPr>
          <p:cNvPr id="28682" name="Picture 10">
            <a:extLst>
              <a:ext uri="{FF2B5EF4-FFF2-40B4-BE49-F238E27FC236}">
                <a16:creationId xmlns:a16="http://schemas.microsoft.com/office/drawing/2014/main" id="{BA3B8872-3C0B-6E4D-6B8E-C35D0DE4645A}"/>
              </a:ext>
            </a:extLst>
          </p:cNvPr>
          <p:cNvPicPr>
            <a:picLocks noChangeAspect="1"/>
          </p:cNvPicPr>
          <p:nvPr/>
        </p:nvPicPr>
        <p:blipFill>
          <a:blip r:embed="rId5">
            <a:extLst>
              <a:ext uri="{28A0092B-C50C-407E-A947-70E740481C1C}">
                <a14:useLocalDpi xmlns:a14="http://schemas.microsoft.com/office/drawing/2010/main" val="0"/>
              </a:ext>
            </a:extLst>
          </a:blip>
          <a:srcRect b="17320"/>
          <a:stretch>
            <a:fillRect/>
          </a:stretch>
        </p:blipFill>
        <p:spPr bwMode="auto">
          <a:xfrm>
            <a:off x="4895850" y="2130029"/>
            <a:ext cx="1818085"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388D78E-A5E2-9F79-8217-E37A3B628B01}"/>
              </a:ext>
            </a:extLst>
          </p:cNvPr>
          <p:cNvSpPr txBox="1">
            <a:spLocks noGrp="1"/>
          </p:cNvSpPr>
          <p:nvPr>
            <p:ph type="title"/>
          </p:nvPr>
        </p:nvSpPr>
        <p:spPr>
          <a:xfrm>
            <a:off x="1547813" y="86916"/>
            <a:ext cx="6172200" cy="857250"/>
          </a:xfrm>
        </p:spPr>
        <p:txBody>
          <a:bodyPr/>
          <a:lstStyle/>
          <a:p>
            <a:pPr algn="ctr"/>
            <a:r>
              <a:rPr lang="en-GB" altLang="en-US" sz="2400" b="1" u="sng" dirty="0">
                <a:solidFill>
                  <a:schemeClr val="tx1"/>
                </a:solidFill>
                <a:latin typeface="Arial" panose="020B0604020202020204" pitchFamily="34" charset="0"/>
                <a:cs typeface="Arial" panose="020B0604020202020204" pitchFamily="34" charset="0"/>
              </a:rPr>
              <a:t>Teacher Assessment</a:t>
            </a:r>
          </a:p>
        </p:txBody>
      </p:sp>
      <p:pic>
        <p:nvPicPr>
          <p:cNvPr id="38915" name="Picture 2">
            <a:extLst>
              <a:ext uri="{FF2B5EF4-FFF2-40B4-BE49-F238E27FC236}">
                <a16:creationId xmlns:a16="http://schemas.microsoft.com/office/drawing/2014/main" id="{FB444997-197B-1352-1980-3844B0676F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23963" y="944166"/>
            <a:ext cx="6687741" cy="268485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2308697-FCBA-F450-CB5C-2E7EB117DDE0}"/>
              </a:ext>
            </a:extLst>
          </p:cNvPr>
          <p:cNvSpPr txBox="1">
            <a:spLocks noGrp="1"/>
          </p:cNvSpPr>
          <p:nvPr>
            <p:ph type="title"/>
          </p:nvPr>
        </p:nvSpPr>
        <p:spPr>
          <a:xfrm>
            <a:off x="1477566" y="0"/>
            <a:ext cx="6172200" cy="857250"/>
          </a:xfrm>
        </p:spPr>
        <p:txBody>
          <a:bodyPr/>
          <a:lstStyle/>
          <a:p>
            <a:pPr algn="ctr"/>
            <a:r>
              <a:rPr lang="en-GB" altLang="en-US" sz="2100" b="1" u="sng" dirty="0">
                <a:solidFill>
                  <a:schemeClr val="tx1"/>
                </a:solidFill>
                <a:latin typeface="Arial" panose="020B0604020202020204" pitchFamily="34" charset="0"/>
                <a:cs typeface="Arial" panose="020B0604020202020204" pitchFamily="34" charset="0"/>
              </a:rPr>
              <a:t>Practicalities - results</a:t>
            </a:r>
          </a:p>
        </p:txBody>
      </p:sp>
      <p:sp>
        <p:nvSpPr>
          <p:cNvPr id="3" name="Content Placeholder 2">
            <a:extLst>
              <a:ext uri="{FF2B5EF4-FFF2-40B4-BE49-F238E27FC236}">
                <a16:creationId xmlns:a16="http://schemas.microsoft.com/office/drawing/2014/main" id="{C81D82AD-3D0D-9B21-49E8-D6673C9E16D0}"/>
              </a:ext>
            </a:extLst>
          </p:cNvPr>
          <p:cNvSpPr>
            <a:spLocks noGrp="1"/>
          </p:cNvSpPr>
          <p:nvPr>
            <p:ph idx="1"/>
          </p:nvPr>
        </p:nvSpPr>
        <p:spPr>
          <a:xfrm>
            <a:off x="1404342" y="428625"/>
            <a:ext cx="6318647" cy="4516040"/>
          </a:xfrm>
        </p:spPr>
        <p:txBody>
          <a:bodyPr/>
          <a:lstStyle/>
          <a:p>
            <a:pPr marL="114300" indent="0">
              <a:buNone/>
            </a:pPr>
            <a:r>
              <a:rPr lang="en-GB" sz="1400" dirty="0">
                <a:solidFill>
                  <a:schemeClr val="tx1"/>
                </a:solidFill>
                <a:latin typeface="Arial" panose="020B0604020202020204" pitchFamily="34" charset="0"/>
                <a:cs typeface="Arial" panose="020B0604020202020204" pitchFamily="34" charset="0"/>
              </a:rPr>
              <a:t>Results of any national curriculum tests taken, will be reported to you with your child’s end of year school report </a:t>
            </a:r>
          </a:p>
          <a:p>
            <a:pPr marL="114300" indent="0">
              <a:buNone/>
            </a:pPr>
            <a:endParaRPr lang="en-GB" sz="1400" dirty="0">
              <a:solidFill>
                <a:schemeClr val="tx1"/>
              </a:solidFill>
              <a:latin typeface="Arial" panose="020B0604020202020204" pitchFamily="34" charset="0"/>
              <a:cs typeface="Arial" panose="020B0604020202020204" pitchFamily="34" charset="0"/>
            </a:endParaRPr>
          </a:p>
          <a:p>
            <a:pPr marL="114300" indent="0">
              <a:buNone/>
            </a:pPr>
            <a:r>
              <a:rPr lang="en-GB" sz="1400" dirty="0"/>
              <a:t>Tests are marked externally. Once marked, the tests will be given the following scores:</a:t>
            </a:r>
          </a:p>
          <a:p>
            <a:r>
              <a:rPr lang="en-GB" sz="1400" dirty="0"/>
              <a:t>A raw score (total number of marks achieved for each paper);</a:t>
            </a:r>
          </a:p>
          <a:p>
            <a:r>
              <a:rPr lang="en-GB" sz="1400" dirty="0"/>
              <a:t>A scaled score (see below);</a:t>
            </a:r>
          </a:p>
          <a:p>
            <a:r>
              <a:rPr lang="en-GB" sz="1400" dirty="0"/>
              <a:t>A judgement on if the National Standard has been met. </a:t>
            </a:r>
          </a:p>
          <a:p>
            <a:endParaRPr lang="en-GB" sz="1400" dirty="0"/>
          </a:p>
          <a:p>
            <a:pPr marL="114300" indent="0">
              <a:buNone/>
            </a:pPr>
            <a:r>
              <a:rPr lang="en-GB" sz="1400"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sz="1400" dirty="0"/>
          </a:p>
          <a:p>
            <a:pPr marL="114300" indent="0">
              <a:buNone/>
            </a:pPr>
            <a:r>
              <a:rPr lang="en-GB" sz="1400" dirty="0"/>
              <a:t>Scaled scores range from 80 to 120. </a:t>
            </a:r>
          </a:p>
          <a:p>
            <a:pPr marL="114300" indent="0">
              <a:buNone/>
            </a:pPr>
            <a:r>
              <a:rPr lang="en-GB" sz="1400" dirty="0">
                <a:solidFill>
                  <a:srgbClr val="283593"/>
                </a:solidFill>
              </a:rPr>
              <a:t>A scaled score of 100 or more shows the pupil is meeting the National Standard. </a:t>
            </a:r>
          </a:p>
          <a:p>
            <a:pPr marL="114300" indent="0" eaLnBrk="1" hangingPunct="1">
              <a:buNone/>
              <a:defRPr/>
            </a:pPr>
            <a:endParaRPr lang="en-GB" altLang="en-US" sz="1350" dirty="0">
              <a:solidFill>
                <a:schemeClr val="tx1"/>
              </a:solidFill>
              <a:latin typeface="Arial" panose="020B0604020202020204" pitchFamily="34" charset="0"/>
              <a:cs typeface="Arial" panose="020B0604020202020204" pitchFamily="34" charset="0"/>
            </a:endParaRPr>
          </a:p>
          <a:p>
            <a:pPr eaLnBrk="1" hangingPunct="1">
              <a:defRPr/>
            </a:pPr>
            <a:endParaRPr lang="en-GB" altLang="en-US" sz="1350" dirty="0">
              <a:solidFill>
                <a:schemeClr val="tx1"/>
              </a:solidFill>
              <a:cs typeface="Arial" panose="020B0604020202020204" pitchFamily="34" charset="0"/>
            </a:endParaRPr>
          </a:p>
          <a:p>
            <a:pPr eaLnBrk="1" hangingPunct="1">
              <a:defRPr/>
            </a:pPr>
            <a:endParaRPr lang="en-GB" altLang="en-US" sz="1350" b="1" u="sng" dirty="0">
              <a:solidFill>
                <a:schemeClr val="bg1"/>
              </a:solidFill>
              <a:latin typeface="Arial Rounded MT Bold" panose="020F0704030504030204" pitchFamily="34" charset="0"/>
              <a:cs typeface="Arial" panose="020B0604020202020204" pitchFamily="34" charset="0"/>
            </a:endParaRPr>
          </a:p>
          <a:p>
            <a:pPr marL="128588" indent="-128588">
              <a:buFont typeface="Arial" panose="020B0604020202020204" pitchFamily="34" charset="0"/>
              <a:buChar char="•"/>
              <a:defRPr/>
            </a:pPr>
            <a:endParaRPr lang="en-GB" altLang="en-US" sz="1350" b="1" dirty="0">
              <a:solidFill>
                <a:schemeClr val="bg1"/>
              </a:solidFill>
              <a:latin typeface="Arial Rounded MT Bold" panose="020F0704030504030204" pitchFamily="34" charset="0"/>
              <a:cs typeface="Arial" panose="020B0604020202020204" pitchFamily="34" charset="0"/>
            </a:endParaRPr>
          </a:p>
          <a:p>
            <a:pPr eaLnBrk="1" hangingPunct="1">
              <a:defRPr/>
            </a:pPr>
            <a:endParaRPr lang="en-GB" altLang="en-US" sz="1350" b="1" u="sng" dirty="0">
              <a:solidFill>
                <a:schemeClr val="bg1"/>
              </a:solidFill>
              <a:latin typeface="Arial Rounded MT Bold" panose="020F0704030504030204" pitchFamily="34" charset="0"/>
              <a:cs typeface="Arial" panose="020B0604020202020204" pitchFamily="34" charset="0"/>
            </a:endParaRPr>
          </a:p>
          <a:p>
            <a:pPr>
              <a:defRPr/>
            </a:pPr>
            <a:endParaRPr lang="en-GB" sz="1350" dirty="0"/>
          </a:p>
        </p:txBody>
      </p:sp>
      <p:sp>
        <p:nvSpPr>
          <p:cNvPr id="36868" name="Slide Number Placeholder 3">
            <a:extLst>
              <a:ext uri="{FF2B5EF4-FFF2-40B4-BE49-F238E27FC236}">
                <a16:creationId xmlns:a16="http://schemas.microsoft.com/office/drawing/2014/main" id="{DC7B52D7-31CC-5FE0-F37D-BB3AC66CF3D5}"/>
              </a:ext>
            </a:extLst>
          </p:cNvPr>
          <p:cNvSpPr>
            <a:spLocks noGrp="1"/>
          </p:cNvSpPr>
          <p:nvPr>
            <p:ph type="sldNum" sz="quarter" idx="12"/>
          </p:nvPr>
        </p:nvSpPr>
        <p:spPr>
          <a:noFill/>
        </p:spPr>
        <p:txBody>
          <a:bodyPr/>
          <a:lstStyle>
            <a:lvl1pPr>
              <a:defRPr sz="1800">
                <a:solidFill>
                  <a:schemeClr val="tx1"/>
                </a:solidFill>
                <a:latin typeface="Times New Roman" panose="02020603050405020304" pitchFamily="18" charset="0"/>
              </a:defRPr>
            </a:lvl1pPr>
            <a:lvl2pPr marL="557213" indent="-214313">
              <a:defRPr sz="1800">
                <a:solidFill>
                  <a:schemeClr val="tx1"/>
                </a:solidFill>
                <a:latin typeface="Times New Roman" panose="02020603050405020304" pitchFamily="18" charset="0"/>
              </a:defRPr>
            </a:lvl2pPr>
            <a:lvl3pPr marL="857250" indent="-171450">
              <a:defRPr sz="1800">
                <a:solidFill>
                  <a:schemeClr val="tx1"/>
                </a:solidFill>
                <a:latin typeface="Times New Roman" panose="02020603050405020304" pitchFamily="18" charset="0"/>
              </a:defRPr>
            </a:lvl3pPr>
            <a:lvl4pPr marL="1200150" indent="-171450">
              <a:defRPr sz="1800">
                <a:solidFill>
                  <a:schemeClr val="tx1"/>
                </a:solidFill>
                <a:latin typeface="Times New Roman" panose="02020603050405020304" pitchFamily="18" charset="0"/>
              </a:defRPr>
            </a:lvl4pPr>
            <a:lvl5pPr marL="1543050" indent="-171450">
              <a:defRPr sz="1800">
                <a:solidFill>
                  <a:schemeClr val="tx1"/>
                </a:solidFill>
                <a:latin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defRPr>
            </a:lvl9pPr>
          </a:lstStyle>
          <a:p>
            <a:fld id="{609667D1-6089-47E3-A11D-DF9DECFC4EB0}" type="slidenum">
              <a:rPr lang="en-GB" altLang="en-US" sz="675">
                <a:solidFill>
                  <a:srgbClr val="FFFFFF"/>
                </a:solidFill>
                <a:latin typeface="Calibri" panose="020F0502020204030204" pitchFamily="34" charset="0"/>
              </a:rPr>
              <a:pPr/>
              <a:t>18</a:t>
            </a:fld>
            <a:endParaRPr lang="en-GB" altLang="en-US" sz="675">
              <a:solidFill>
                <a:srgbClr val="FFFFFF"/>
              </a:solidFill>
              <a:latin typeface="Calibri" panose="020F0502020204030204" pitchFamily="34" charset="0"/>
            </a:endParaRPr>
          </a:p>
        </p:txBody>
      </p:sp>
    </p:spTree>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F6B379E-2B2A-16CF-AD7E-0142D498D132}"/>
              </a:ext>
            </a:extLst>
          </p:cNvPr>
          <p:cNvSpPr txBox="1">
            <a:spLocks noGrp="1"/>
          </p:cNvSpPr>
          <p:nvPr>
            <p:ph type="title"/>
          </p:nvPr>
        </p:nvSpPr>
        <p:spPr>
          <a:xfrm>
            <a:off x="1494235" y="86916"/>
            <a:ext cx="6172200" cy="857250"/>
          </a:xfrm>
        </p:spPr>
        <p:txBody>
          <a:bodyPr/>
          <a:lstStyle/>
          <a:p>
            <a:pPr algn="ctr" eaLnBrk="1" hangingPunct="1"/>
            <a:r>
              <a:rPr lang="en-GB" altLang="en-US" sz="4050" b="1" dirty="0">
                <a:solidFill>
                  <a:schemeClr val="tx1"/>
                </a:solidFill>
                <a:latin typeface="Arial" panose="020B0604020202020204" pitchFamily="34" charset="0"/>
                <a:cs typeface="Arial" panose="020B0604020202020204" pitchFamily="34" charset="0"/>
              </a:rPr>
              <a:t>SATs Timetable</a:t>
            </a:r>
          </a:p>
        </p:txBody>
      </p:sp>
      <p:graphicFrame>
        <p:nvGraphicFramePr>
          <p:cNvPr id="7" name="Group 100">
            <a:extLst>
              <a:ext uri="{FF2B5EF4-FFF2-40B4-BE49-F238E27FC236}">
                <a16:creationId xmlns:a16="http://schemas.microsoft.com/office/drawing/2014/main" id="{EF0E86C6-645F-2445-748D-74AE3D5E98A5}"/>
              </a:ext>
            </a:extLst>
          </p:cNvPr>
          <p:cNvGraphicFramePr>
            <a:graphicFrameLocks noGrp="1"/>
          </p:cNvGraphicFramePr>
          <p:nvPr>
            <p:extLst>
              <p:ext uri="{D42A27DB-BD31-4B8C-83A1-F6EECF244321}">
                <p14:modId xmlns:p14="http://schemas.microsoft.com/office/powerpoint/2010/main" val="707089757"/>
              </p:ext>
            </p:extLst>
          </p:nvPr>
        </p:nvGraphicFramePr>
        <p:xfrm>
          <a:off x="292608" y="1059656"/>
          <a:ext cx="8695944" cy="3063479"/>
        </p:xfrm>
        <a:graphic>
          <a:graphicData uri="http://schemas.openxmlformats.org/drawingml/2006/table">
            <a:tbl>
              <a:tblPr/>
              <a:tblGrid>
                <a:gridCol w="2530602">
                  <a:extLst>
                    <a:ext uri="{9D8B030D-6E8A-4147-A177-3AD203B41FA5}">
                      <a16:colId xmlns:a16="http://schemas.microsoft.com/office/drawing/2014/main" val="20001"/>
                    </a:ext>
                  </a:extLst>
                </a:gridCol>
                <a:gridCol w="2055114">
                  <a:extLst>
                    <a:ext uri="{9D8B030D-6E8A-4147-A177-3AD203B41FA5}">
                      <a16:colId xmlns:a16="http://schemas.microsoft.com/office/drawing/2014/main" val="20002"/>
                    </a:ext>
                  </a:extLst>
                </a:gridCol>
                <a:gridCol w="2055114">
                  <a:extLst>
                    <a:ext uri="{9D8B030D-6E8A-4147-A177-3AD203B41FA5}">
                      <a16:colId xmlns:a16="http://schemas.microsoft.com/office/drawing/2014/main" val="20003"/>
                    </a:ext>
                  </a:extLst>
                </a:gridCol>
                <a:gridCol w="2055114">
                  <a:extLst>
                    <a:ext uri="{9D8B030D-6E8A-4147-A177-3AD203B41FA5}">
                      <a16:colId xmlns:a16="http://schemas.microsoft.com/office/drawing/2014/main" val="20004"/>
                    </a:ext>
                  </a:extLst>
                </a:gridCol>
              </a:tblGrid>
              <a:tr h="388686">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100" b="1" i="0" u="none" strike="noStrike" cap="none" normalizeH="0" baseline="0" dirty="0">
                          <a:ln>
                            <a:noFill/>
                          </a:ln>
                          <a:solidFill>
                            <a:schemeClr val="tx1"/>
                          </a:solidFill>
                          <a:effectLst/>
                          <a:latin typeface="+mn-lt"/>
                        </a:rPr>
                        <a:t>Mon 11</a:t>
                      </a:r>
                      <a:r>
                        <a:rPr kumimoji="0" lang="en-GB" sz="2100" b="1" i="0" u="none" strike="noStrike" cap="none" normalizeH="0" baseline="30000" dirty="0">
                          <a:ln>
                            <a:noFill/>
                          </a:ln>
                          <a:solidFill>
                            <a:schemeClr val="tx1"/>
                          </a:solidFill>
                          <a:effectLst/>
                          <a:latin typeface="+mn-lt"/>
                        </a:rPr>
                        <a:t>th</a:t>
                      </a:r>
                      <a:r>
                        <a:rPr kumimoji="0" lang="en-GB" sz="2100" b="1" i="0" u="none" strike="noStrike" cap="none" normalizeH="0" baseline="0" dirty="0">
                          <a:ln>
                            <a:noFill/>
                          </a:ln>
                          <a:solidFill>
                            <a:schemeClr val="tx1"/>
                          </a:solidFill>
                          <a:effectLst/>
                          <a:latin typeface="+mn-lt"/>
                        </a:rPr>
                        <a:t> May</a:t>
                      </a:r>
                    </a:p>
                  </a:txBody>
                  <a:tcPr marL="68580" marR="68580"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defRPr/>
                      </a:pPr>
                      <a:r>
                        <a:rPr kumimoji="0" lang="en-GB" sz="2100" b="1" i="0" u="none" strike="noStrike" cap="none" normalizeH="0" baseline="0" dirty="0">
                          <a:ln>
                            <a:noFill/>
                          </a:ln>
                          <a:solidFill>
                            <a:schemeClr val="tx1"/>
                          </a:solidFill>
                          <a:effectLst/>
                          <a:latin typeface="+mn-lt"/>
                        </a:rPr>
                        <a:t>Tues 12</a:t>
                      </a:r>
                      <a:r>
                        <a:rPr kumimoji="0" lang="en-GB" sz="2100" b="1" i="0" u="none" strike="noStrike" cap="none" normalizeH="0" baseline="30000" dirty="0">
                          <a:ln>
                            <a:noFill/>
                          </a:ln>
                          <a:solidFill>
                            <a:schemeClr val="tx1"/>
                          </a:solidFill>
                          <a:effectLst/>
                          <a:latin typeface="+mn-lt"/>
                        </a:rPr>
                        <a:t>th</a:t>
                      </a:r>
                      <a:r>
                        <a:rPr kumimoji="0" lang="en-GB" sz="2100" b="1" i="0" u="none" strike="noStrike" cap="none" normalizeH="0" baseline="0" dirty="0">
                          <a:ln>
                            <a:noFill/>
                          </a:ln>
                          <a:solidFill>
                            <a:schemeClr val="tx1"/>
                          </a:solidFill>
                          <a:effectLst/>
                          <a:latin typeface="+mn-lt"/>
                        </a:rPr>
                        <a:t> May</a:t>
                      </a:r>
                    </a:p>
                  </a:txBody>
                  <a:tcPr marL="68580" marR="68580"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defRPr/>
                      </a:pPr>
                      <a:r>
                        <a:rPr kumimoji="0" lang="en-GB" sz="2100" b="1" i="0" u="none" strike="noStrike" cap="none" normalizeH="0" baseline="0" dirty="0">
                          <a:ln>
                            <a:noFill/>
                          </a:ln>
                          <a:solidFill>
                            <a:schemeClr val="tx1"/>
                          </a:solidFill>
                          <a:effectLst/>
                          <a:latin typeface="+mn-lt"/>
                        </a:rPr>
                        <a:t>Wed 15</a:t>
                      </a:r>
                      <a:r>
                        <a:rPr kumimoji="0" lang="en-GB" sz="2100" b="1" i="0" u="none" strike="noStrike" cap="none" normalizeH="0" baseline="30000" dirty="0">
                          <a:ln>
                            <a:noFill/>
                          </a:ln>
                          <a:solidFill>
                            <a:schemeClr val="tx1"/>
                          </a:solidFill>
                          <a:effectLst/>
                          <a:latin typeface="+mn-lt"/>
                        </a:rPr>
                        <a:t>th</a:t>
                      </a:r>
                      <a:r>
                        <a:rPr kumimoji="0" lang="en-GB" sz="2100" b="1" i="0" u="none" strike="noStrike" cap="none" normalizeH="0" baseline="0" dirty="0">
                          <a:ln>
                            <a:noFill/>
                          </a:ln>
                          <a:solidFill>
                            <a:schemeClr val="tx1"/>
                          </a:solidFill>
                          <a:effectLst/>
                          <a:latin typeface="+mn-lt"/>
                        </a:rPr>
                        <a:t> May</a:t>
                      </a:r>
                    </a:p>
                  </a:txBody>
                  <a:tcPr marL="68580" marR="68580"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defRPr/>
                      </a:pPr>
                      <a:r>
                        <a:rPr kumimoji="0" lang="en-GB" sz="2100" b="1" i="0" u="none" strike="noStrike" cap="none" normalizeH="0" baseline="0" dirty="0">
                          <a:ln>
                            <a:noFill/>
                          </a:ln>
                          <a:solidFill>
                            <a:schemeClr val="tx1"/>
                          </a:solidFill>
                          <a:effectLst/>
                          <a:latin typeface="+mn-lt"/>
                        </a:rPr>
                        <a:t>Thurs 16</a:t>
                      </a:r>
                      <a:r>
                        <a:rPr kumimoji="0" lang="en-GB" sz="2100" b="1" i="0" u="none" strike="noStrike" cap="none" normalizeH="0" baseline="30000" dirty="0">
                          <a:ln>
                            <a:noFill/>
                          </a:ln>
                          <a:solidFill>
                            <a:schemeClr val="tx1"/>
                          </a:solidFill>
                          <a:effectLst/>
                          <a:latin typeface="+mn-lt"/>
                        </a:rPr>
                        <a:t>th</a:t>
                      </a:r>
                      <a:r>
                        <a:rPr kumimoji="0" lang="en-GB" sz="2100" b="1" i="0" u="none" strike="noStrike" cap="none" normalizeH="0" baseline="0" dirty="0">
                          <a:ln>
                            <a:noFill/>
                          </a:ln>
                          <a:solidFill>
                            <a:schemeClr val="tx1"/>
                          </a:solidFill>
                          <a:effectLst/>
                          <a:latin typeface="+mn-lt"/>
                        </a:rPr>
                        <a:t> May</a:t>
                      </a:r>
                    </a:p>
                  </a:txBody>
                  <a:tcPr marL="68580" marR="68580" marT="34304" marB="343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5135">
                <a:tc gridSpan="4">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defRPr/>
                      </a:pPr>
                      <a:r>
                        <a:rPr kumimoji="0" lang="en-GB" sz="2100" b="1" i="0" u="none" strike="noStrike" cap="none" normalizeH="0" baseline="0" dirty="0">
                          <a:ln>
                            <a:noFill/>
                          </a:ln>
                          <a:solidFill>
                            <a:schemeClr val="tx1"/>
                          </a:solidFill>
                          <a:effectLst/>
                          <a:latin typeface="+mn-lt"/>
                        </a:rPr>
                        <a:t>Breakfast Club 8 – 8.30am</a:t>
                      </a:r>
                    </a:p>
                  </a:txBody>
                  <a:tcPr marL="68580" marR="68580" marT="34304" marB="343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GB" sz="2800" b="1" i="0" u="sng" strike="noStrike" cap="none" normalizeH="0" baseline="0" dirty="0">
                        <a:ln>
                          <a:noFill/>
                        </a:ln>
                        <a:solidFill>
                          <a:srgbClr val="000000"/>
                        </a:solidFill>
                        <a:effectLst>
                          <a:outerShdw blurRad="38100" dist="38100" dir="2700000" algn="tl">
                            <a:srgbClr val="FFFFFF"/>
                          </a:outerShdw>
                        </a:effectLst>
                        <a:latin typeface="Arial"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GB" sz="2800" b="1" i="0" u="sng" strike="noStrike" cap="none" normalizeH="0" baseline="0" dirty="0">
                        <a:ln>
                          <a:noFill/>
                        </a:ln>
                        <a:solidFill>
                          <a:srgbClr val="000000"/>
                        </a:solidFill>
                        <a:effectLst>
                          <a:outerShdw blurRad="38100" dist="38100" dir="2700000" algn="tl">
                            <a:srgbClr val="FFFFFF"/>
                          </a:outerShdw>
                        </a:effectLst>
                        <a:latin typeface="Arial"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GB" sz="2800" b="1" i="0" u="none" strike="noStrike" cap="none" normalizeH="0" baseline="0" dirty="0">
                        <a:ln>
                          <a:noFill/>
                        </a:ln>
                        <a:solidFill>
                          <a:schemeClr val="bg1"/>
                        </a:solidFill>
                        <a:effectLst/>
                        <a:latin typeface="Arial Rounded MT Bold" panose="020F0704030504030204" pitchFamily="34" charset="0"/>
                      </a:endParaRP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6877">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defRPr/>
                      </a:pPr>
                      <a:r>
                        <a:rPr kumimoji="0" lang="en-GB" sz="2100" b="1" i="0" u="none" strike="noStrike" cap="none" normalizeH="0" baseline="0" dirty="0" err="1">
                          <a:ln>
                            <a:noFill/>
                          </a:ln>
                          <a:solidFill>
                            <a:schemeClr val="tx1"/>
                          </a:solidFill>
                          <a:effectLst/>
                          <a:latin typeface="+mn-lt"/>
                        </a:rPr>
                        <a:t>SPaG</a:t>
                      </a:r>
                      <a:r>
                        <a:rPr kumimoji="0" lang="en-GB" sz="2100" b="1" i="0" u="none" strike="noStrike" cap="none" normalizeH="0" baseline="0" dirty="0">
                          <a:ln>
                            <a:noFill/>
                          </a:ln>
                          <a:solidFill>
                            <a:schemeClr val="tx1"/>
                          </a:solidFill>
                          <a:effectLst/>
                          <a:latin typeface="+mn-lt"/>
                        </a:rPr>
                        <a:t> </a:t>
                      </a:r>
                    </a:p>
                  </a:txBody>
                  <a:tcPr marL="68580" marR="68580"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defRPr/>
                      </a:pPr>
                      <a:endParaRPr kumimoji="0" lang="en-GB" sz="2100" b="1" i="0" u="none" strike="noStrike" cap="none" normalizeH="0" baseline="0" dirty="0">
                        <a:ln>
                          <a:noFill/>
                        </a:ln>
                        <a:solidFill>
                          <a:schemeClr val="tx1"/>
                        </a:solidFill>
                        <a:effectLst/>
                        <a:latin typeface="+mn-lt"/>
                      </a:endParaRP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defRPr/>
                      </a:pPr>
                      <a:r>
                        <a:rPr kumimoji="0" lang="en-GB" sz="2100" b="1" i="0" u="none" strike="noStrike" cap="none" normalizeH="0" baseline="0" dirty="0">
                          <a:ln>
                            <a:noFill/>
                          </a:ln>
                          <a:solidFill>
                            <a:schemeClr val="tx1"/>
                          </a:solidFill>
                          <a:effectLst/>
                          <a:latin typeface="+mn-lt"/>
                        </a:rPr>
                        <a:t>Reading</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GB" sz="2100" b="1" i="0" u="none" strike="noStrike" cap="none" normalizeH="0" baseline="0" dirty="0">
                        <a:ln>
                          <a:noFill/>
                        </a:ln>
                        <a:solidFill>
                          <a:schemeClr val="tx1"/>
                        </a:solidFill>
                        <a:effectLst/>
                        <a:latin typeface="Arial Rounded MT Bold" panose="020F0704030504030204" pitchFamily="34" charset="0"/>
                      </a:endParaRPr>
                    </a:p>
                  </a:txBody>
                  <a:tcPr marL="68580" marR="68580"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defRPr/>
                      </a:pPr>
                      <a:endParaRPr kumimoji="0" lang="en-GB" sz="2100" b="1" i="0" u="none" strike="noStrike" cap="none" normalizeH="0" baseline="0" dirty="0">
                        <a:ln>
                          <a:noFill/>
                        </a:ln>
                        <a:solidFill>
                          <a:schemeClr val="tx1"/>
                        </a:solidFill>
                        <a:effectLst/>
                        <a:latin typeface="+mn-lt"/>
                      </a:endParaRP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defRPr/>
                      </a:pPr>
                      <a:r>
                        <a:rPr kumimoji="0" lang="en-GB" sz="2100" b="1" i="0" u="none" strike="noStrike" cap="none" normalizeH="0" baseline="0" dirty="0">
                          <a:ln>
                            <a:noFill/>
                          </a:ln>
                          <a:solidFill>
                            <a:schemeClr val="tx1"/>
                          </a:solidFill>
                          <a:effectLst/>
                          <a:latin typeface="+mn-lt"/>
                        </a:rPr>
                        <a:t>Maths 1</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GB" sz="2100" b="1" i="0" u="none" strike="noStrike" cap="none" normalizeH="0" baseline="0" dirty="0">
                        <a:ln>
                          <a:noFill/>
                        </a:ln>
                        <a:solidFill>
                          <a:schemeClr val="tx1"/>
                        </a:solidFill>
                        <a:effectLst/>
                        <a:latin typeface="Arial Rounded MT Bold" panose="020F0704030504030204" pitchFamily="34" charset="0"/>
                      </a:endParaRPr>
                    </a:p>
                  </a:txBody>
                  <a:tcPr marL="68580" marR="68580"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defRPr/>
                      </a:pPr>
                      <a:endParaRPr kumimoji="0" lang="en-GB" sz="2100" b="1" i="0" u="none" strike="noStrike" cap="none" normalizeH="0" baseline="0" dirty="0">
                        <a:ln>
                          <a:noFill/>
                        </a:ln>
                        <a:solidFill>
                          <a:schemeClr val="tx1"/>
                        </a:solidFill>
                        <a:effectLst/>
                        <a:latin typeface="+mn-lt"/>
                      </a:endParaRP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defRPr/>
                      </a:pPr>
                      <a:r>
                        <a:rPr kumimoji="0" lang="en-GB" sz="2100" b="1" i="0" u="none" strike="noStrike" cap="none" normalizeH="0" baseline="0" dirty="0">
                          <a:ln>
                            <a:noFill/>
                          </a:ln>
                          <a:solidFill>
                            <a:schemeClr val="tx1"/>
                          </a:solidFill>
                          <a:effectLst/>
                          <a:latin typeface="+mn-lt"/>
                        </a:rPr>
                        <a:t>Maths 3</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defRPr/>
                      </a:pPr>
                      <a:endParaRPr kumimoji="0" lang="en-GB" sz="2100" b="1" i="0" u="none" strike="noStrike" cap="none" normalizeH="0" baseline="0" dirty="0">
                        <a:ln>
                          <a:noFill/>
                        </a:ln>
                        <a:solidFill>
                          <a:schemeClr val="tx1"/>
                        </a:solidFill>
                        <a:effectLst/>
                        <a:latin typeface="Arial Rounded MT Bold" panose="020F0704030504030204" pitchFamily="34" charset="0"/>
                      </a:endParaRPr>
                    </a:p>
                  </a:txBody>
                  <a:tcPr marL="68580" marR="68580" marT="34304" marB="343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2781">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2100" b="1" i="0" u="none" strike="noStrike" cap="none" normalizeH="0" baseline="0" dirty="0">
                          <a:ln>
                            <a:noFill/>
                          </a:ln>
                          <a:solidFill>
                            <a:schemeClr val="tx1"/>
                          </a:solidFill>
                          <a:effectLst/>
                          <a:latin typeface="+mn-lt"/>
                        </a:rPr>
                        <a:t>Spelling</a:t>
                      </a:r>
                    </a:p>
                  </a:txBody>
                  <a:tcPr marL="68580" marR="68580"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GB" sz="2100" b="1" i="0" u="none" strike="noStrike" cap="none" normalizeH="0" baseline="0" dirty="0">
                        <a:ln>
                          <a:noFill/>
                        </a:ln>
                        <a:solidFill>
                          <a:schemeClr val="tx1"/>
                        </a:solidFill>
                        <a:effectLst/>
                        <a:latin typeface="Arial Rounded MT Bold" panose="020F0704030504030204" pitchFamily="34" charset="0"/>
                      </a:endParaRPr>
                    </a:p>
                  </a:txBody>
                  <a:tcPr marL="68580" marR="68580"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defRPr/>
                      </a:pPr>
                      <a:r>
                        <a:rPr kumimoji="0" lang="en-GB" sz="2100" b="1" i="0" u="none" strike="noStrike" cap="none" normalizeH="0" baseline="0" dirty="0">
                          <a:ln>
                            <a:noFill/>
                          </a:ln>
                          <a:solidFill>
                            <a:schemeClr val="tx1"/>
                          </a:solidFill>
                          <a:effectLst/>
                          <a:latin typeface="+mn-lt"/>
                        </a:rPr>
                        <a:t>Maths 2</a:t>
                      </a:r>
                    </a:p>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2100" b="1" i="0" u="none" strike="noStrike" cap="none" normalizeH="0" baseline="0" dirty="0">
                        <a:ln>
                          <a:noFill/>
                        </a:ln>
                        <a:solidFill>
                          <a:schemeClr val="tx1"/>
                        </a:solidFill>
                        <a:effectLst/>
                        <a:latin typeface="Arial Rounded MT Bold" panose="020F0704030504030204" pitchFamily="34" charset="0"/>
                      </a:endParaRPr>
                    </a:p>
                  </a:txBody>
                  <a:tcPr marL="68580" marR="68580" marT="34304" marB="3430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GB" sz="1800" b="1" i="0" u="none" strike="noStrike" cap="none" normalizeH="0" baseline="0" dirty="0">
                          <a:ln>
                            <a:noFill/>
                          </a:ln>
                          <a:solidFill>
                            <a:schemeClr val="tx1"/>
                          </a:solidFill>
                          <a:effectLst/>
                          <a:latin typeface="Arial Rounded MT Bold" panose="020F0704030504030204" pitchFamily="34" charset="0"/>
                        </a:rPr>
                        <a:t>(Friday – party)</a:t>
                      </a:r>
                    </a:p>
                  </a:txBody>
                  <a:tcPr marL="68580" marR="68580" marT="34304" marB="3430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5402BD8-8AAF-1B00-63F9-6787F6AC2E2F}"/>
              </a:ext>
            </a:extLst>
          </p:cNvPr>
          <p:cNvSpPr txBox="1">
            <a:spLocks noGrp="1"/>
          </p:cNvSpPr>
          <p:nvPr>
            <p:ph type="title"/>
          </p:nvPr>
        </p:nvSpPr>
        <p:spPr>
          <a:xfrm>
            <a:off x="1458516" y="-13097"/>
            <a:ext cx="6172200" cy="857251"/>
          </a:xfrm>
        </p:spPr>
        <p:txBody>
          <a:bodyPr/>
          <a:lstStyle/>
          <a:p>
            <a:pPr algn="ctr"/>
            <a:r>
              <a:rPr lang="en-GB" altLang="en-US" sz="3000" dirty="0">
                <a:solidFill>
                  <a:schemeClr val="tx1"/>
                </a:solidFill>
                <a:latin typeface="Arial" panose="020B0604020202020204" pitchFamily="34" charset="0"/>
                <a:cs typeface="Arial" panose="020B0604020202020204" pitchFamily="34" charset="0"/>
              </a:rPr>
              <a:t>Monday 11</a:t>
            </a:r>
            <a:r>
              <a:rPr lang="en-GB" altLang="en-US" sz="3000" baseline="30000" dirty="0">
                <a:solidFill>
                  <a:schemeClr val="tx1"/>
                </a:solidFill>
                <a:latin typeface="Arial" panose="020B0604020202020204" pitchFamily="34" charset="0"/>
                <a:cs typeface="Arial" panose="020B0604020202020204" pitchFamily="34" charset="0"/>
              </a:rPr>
              <a:t>th</a:t>
            </a:r>
            <a:r>
              <a:rPr lang="en-GB" altLang="en-US" sz="3000" dirty="0">
                <a:solidFill>
                  <a:schemeClr val="tx1"/>
                </a:solidFill>
                <a:latin typeface="Arial" panose="020B0604020202020204" pitchFamily="34" charset="0"/>
                <a:cs typeface="Arial" panose="020B0604020202020204" pitchFamily="34" charset="0"/>
              </a:rPr>
              <a:t> May - SPAG papers</a:t>
            </a:r>
          </a:p>
        </p:txBody>
      </p:sp>
      <p:sp>
        <p:nvSpPr>
          <p:cNvPr id="18435" name="Content Placeholder 2">
            <a:extLst>
              <a:ext uri="{FF2B5EF4-FFF2-40B4-BE49-F238E27FC236}">
                <a16:creationId xmlns:a16="http://schemas.microsoft.com/office/drawing/2014/main" id="{AE508F2C-7F84-BA02-7488-6C4FD21CC838}"/>
              </a:ext>
            </a:extLst>
          </p:cNvPr>
          <p:cNvSpPr txBox="1">
            <a:spLocks noGrp="1"/>
          </p:cNvSpPr>
          <p:nvPr>
            <p:ph idx="1"/>
          </p:nvPr>
        </p:nvSpPr>
        <p:spPr>
          <a:xfrm>
            <a:off x="374904" y="844152"/>
            <a:ext cx="8646254" cy="3270647"/>
          </a:xfrm>
        </p:spPr>
        <p:txBody>
          <a:bodyPr/>
          <a:lstStyle/>
          <a:p>
            <a:pPr algn="ctr"/>
            <a:r>
              <a:rPr lang="en-GB" altLang="en-US" sz="2400" b="1" u="sng" dirty="0">
                <a:solidFill>
                  <a:schemeClr val="tx1"/>
                </a:solidFill>
                <a:latin typeface="Arial" panose="020B0604020202020204" pitchFamily="34" charset="0"/>
                <a:cs typeface="Arial" panose="020B0604020202020204" pitchFamily="34" charset="0"/>
              </a:rPr>
              <a:t>SPAG paper  = 45 mins </a:t>
            </a:r>
          </a:p>
          <a:p>
            <a:pPr algn="ctr"/>
            <a:r>
              <a:rPr lang="en-GB" altLang="en-US" sz="2100" dirty="0">
                <a:solidFill>
                  <a:schemeClr val="tx1"/>
                </a:solidFill>
                <a:latin typeface="Arial" panose="020B0604020202020204" pitchFamily="34" charset="0"/>
                <a:cs typeface="Arial" panose="020B0604020202020204" pitchFamily="34" charset="0"/>
              </a:rPr>
              <a:t>One paper testing grammar, punctuation</a:t>
            </a:r>
          </a:p>
          <a:p>
            <a:pPr algn="ctr"/>
            <a:r>
              <a:rPr lang="en-GB" altLang="en-US" sz="2100" dirty="0">
                <a:solidFill>
                  <a:schemeClr val="tx1"/>
                </a:solidFill>
                <a:latin typeface="Arial" panose="020B0604020202020204" pitchFamily="34" charset="0"/>
                <a:cs typeface="Arial" panose="020B0604020202020204" pitchFamily="34" charset="0"/>
              </a:rPr>
              <a:t>and some spelling/vocabulary.</a:t>
            </a:r>
          </a:p>
          <a:p>
            <a:pPr marL="114300" indent="0" algn="ctr">
              <a:buNone/>
            </a:pPr>
            <a:endParaRPr lang="en-GB" altLang="en-US" sz="2100" dirty="0">
              <a:solidFill>
                <a:schemeClr val="tx1"/>
              </a:solidFill>
              <a:latin typeface="Arial" panose="020B0604020202020204" pitchFamily="34" charset="0"/>
              <a:cs typeface="Arial" panose="020B0604020202020204" pitchFamily="34" charset="0"/>
            </a:endParaRPr>
          </a:p>
          <a:p>
            <a:pPr algn="ctr"/>
            <a:r>
              <a:rPr lang="en-GB" altLang="en-US" sz="2100" b="1" u="sng" dirty="0">
                <a:solidFill>
                  <a:schemeClr val="tx1"/>
                </a:solidFill>
                <a:latin typeface="Arial" panose="020B0604020202020204" pitchFamily="34" charset="0"/>
                <a:cs typeface="Arial" panose="020B0604020202020204" pitchFamily="34" charset="0"/>
              </a:rPr>
              <a:t>Spelling paper = 30 mins</a:t>
            </a:r>
          </a:p>
          <a:p>
            <a:pPr algn="ctr"/>
            <a:r>
              <a:rPr lang="en-GB" altLang="en-US" sz="2100" dirty="0">
                <a:solidFill>
                  <a:schemeClr val="tx1"/>
                </a:solidFill>
                <a:latin typeface="Arial" panose="020B0604020202020204" pitchFamily="34" charset="0"/>
                <a:cs typeface="Arial" panose="020B0604020202020204" pitchFamily="34" charset="0"/>
              </a:rPr>
              <a:t>spelling test- 20 words</a:t>
            </a:r>
          </a:p>
          <a:p>
            <a:pPr algn="ctr"/>
            <a:r>
              <a:rPr lang="en-GB" altLang="en-US" sz="2100" dirty="0">
                <a:solidFill>
                  <a:schemeClr val="tx1"/>
                </a:solidFill>
                <a:latin typeface="Arial" panose="020B0604020202020204" pitchFamily="34" charset="0"/>
                <a:cs typeface="Arial" panose="020B0604020202020204" pitchFamily="34" charset="0"/>
              </a:rPr>
              <a:t>Words given within context of a sentence and then repeated twice.</a:t>
            </a:r>
          </a:p>
        </p:txBody>
      </p:sp>
      <p:sp>
        <p:nvSpPr>
          <p:cNvPr id="18436" name="Slide Number Placeholder 3">
            <a:extLst>
              <a:ext uri="{FF2B5EF4-FFF2-40B4-BE49-F238E27FC236}">
                <a16:creationId xmlns:a16="http://schemas.microsoft.com/office/drawing/2014/main" id="{CF172EAE-CEBC-2013-C2D3-8C1B27134ACF}"/>
              </a:ext>
            </a:extLst>
          </p:cNvPr>
          <p:cNvSpPr>
            <a:spLocks noGrp="1"/>
          </p:cNvSpPr>
          <p:nvPr>
            <p:ph type="sldNum" sz="quarter" idx="12"/>
          </p:nvPr>
        </p:nvSpPr>
        <p:spPr>
          <a:noFill/>
        </p:spPr>
        <p:txBody>
          <a:bodyPr/>
          <a:lstStyle>
            <a:lvl1pPr>
              <a:defRPr sz="1800">
                <a:solidFill>
                  <a:schemeClr val="tx1"/>
                </a:solidFill>
                <a:latin typeface="Times New Roman" panose="02020603050405020304" pitchFamily="18" charset="0"/>
              </a:defRPr>
            </a:lvl1pPr>
            <a:lvl2pPr marL="557213" indent="-214313">
              <a:defRPr sz="1800">
                <a:solidFill>
                  <a:schemeClr val="tx1"/>
                </a:solidFill>
                <a:latin typeface="Times New Roman" panose="02020603050405020304" pitchFamily="18" charset="0"/>
              </a:defRPr>
            </a:lvl2pPr>
            <a:lvl3pPr marL="857250" indent="-171450">
              <a:defRPr sz="1800">
                <a:solidFill>
                  <a:schemeClr val="tx1"/>
                </a:solidFill>
                <a:latin typeface="Times New Roman" panose="02020603050405020304" pitchFamily="18" charset="0"/>
              </a:defRPr>
            </a:lvl3pPr>
            <a:lvl4pPr marL="1200150" indent="-171450">
              <a:defRPr sz="1800">
                <a:solidFill>
                  <a:schemeClr val="tx1"/>
                </a:solidFill>
                <a:latin typeface="Times New Roman" panose="02020603050405020304" pitchFamily="18" charset="0"/>
              </a:defRPr>
            </a:lvl4pPr>
            <a:lvl5pPr marL="1543050" indent="-171450">
              <a:defRPr sz="1800">
                <a:solidFill>
                  <a:schemeClr val="tx1"/>
                </a:solidFill>
                <a:latin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defRPr>
            </a:lvl9pPr>
          </a:lstStyle>
          <a:p>
            <a:fld id="{39567F56-F8D5-4EF2-A084-60F9106E9053}" type="slidenum">
              <a:rPr lang="en-GB" altLang="en-US" sz="675">
                <a:solidFill>
                  <a:srgbClr val="FFFFFF"/>
                </a:solidFill>
                <a:latin typeface="Calibri" panose="020F0502020204030204" pitchFamily="34" charset="0"/>
              </a:rPr>
              <a:pPr/>
              <a:t>3</a:t>
            </a:fld>
            <a:endParaRPr lang="en-GB" altLang="en-US" sz="675">
              <a:solidFill>
                <a:srgbClr val="FFFFFF"/>
              </a:solidFill>
              <a:latin typeface="Calibri" panose="020F0502020204030204" pitchFamily="34" charset="0"/>
            </a:endParaRPr>
          </a:p>
        </p:txBody>
      </p:sp>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73C10658-922E-5A5D-93E8-C008FFBDED22}"/>
              </a:ext>
            </a:extLst>
          </p:cNvPr>
          <p:cNvSpPr>
            <a:spLocks noGrp="1"/>
          </p:cNvSpPr>
          <p:nvPr>
            <p:ph type="sldNum" sz="quarter" idx="12"/>
          </p:nvPr>
        </p:nvSpPr>
        <p:spPr>
          <a:noFill/>
        </p:spPr>
        <p:txBody>
          <a:bodyPr/>
          <a:lstStyle>
            <a:lvl1pPr>
              <a:defRPr sz="1800">
                <a:solidFill>
                  <a:schemeClr val="tx1"/>
                </a:solidFill>
                <a:latin typeface="Times New Roman" panose="02020603050405020304" pitchFamily="18" charset="0"/>
              </a:defRPr>
            </a:lvl1pPr>
            <a:lvl2pPr marL="557213" indent="-214313">
              <a:defRPr sz="1800">
                <a:solidFill>
                  <a:schemeClr val="tx1"/>
                </a:solidFill>
                <a:latin typeface="Times New Roman" panose="02020603050405020304" pitchFamily="18" charset="0"/>
              </a:defRPr>
            </a:lvl2pPr>
            <a:lvl3pPr marL="857250" indent="-171450">
              <a:defRPr sz="1800">
                <a:solidFill>
                  <a:schemeClr val="tx1"/>
                </a:solidFill>
                <a:latin typeface="Times New Roman" panose="02020603050405020304" pitchFamily="18" charset="0"/>
              </a:defRPr>
            </a:lvl3pPr>
            <a:lvl4pPr marL="1200150" indent="-171450">
              <a:defRPr sz="1800">
                <a:solidFill>
                  <a:schemeClr val="tx1"/>
                </a:solidFill>
                <a:latin typeface="Times New Roman" panose="02020603050405020304" pitchFamily="18" charset="0"/>
              </a:defRPr>
            </a:lvl4pPr>
            <a:lvl5pPr marL="1543050" indent="-171450">
              <a:defRPr sz="1800">
                <a:solidFill>
                  <a:schemeClr val="tx1"/>
                </a:solidFill>
                <a:latin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defRPr>
            </a:lvl9pPr>
          </a:lstStyle>
          <a:p>
            <a:fld id="{F454F7D7-21D9-4AD1-9C07-5E6DAC15B972}" type="slidenum">
              <a:rPr lang="en-GB" altLang="en-US" sz="675">
                <a:solidFill>
                  <a:srgbClr val="FFFFFF"/>
                </a:solidFill>
                <a:latin typeface="Calibri" panose="020F0502020204030204" pitchFamily="34" charset="0"/>
              </a:rPr>
              <a:pPr/>
              <a:t>4</a:t>
            </a:fld>
            <a:endParaRPr lang="en-GB" altLang="en-US" sz="675">
              <a:solidFill>
                <a:srgbClr val="FFFFFF"/>
              </a:solidFill>
              <a:latin typeface="Calibri" panose="020F0502020204030204" pitchFamily="34" charset="0"/>
            </a:endParaRPr>
          </a:p>
        </p:txBody>
      </p:sp>
      <p:pic>
        <p:nvPicPr>
          <p:cNvPr id="19459" name="Content Placeholder 4">
            <a:extLst>
              <a:ext uri="{FF2B5EF4-FFF2-40B4-BE49-F238E27FC236}">
                <a16:creationId xmlns:a16="http://schemas.microsoft.com/office/drawing/2014/main" id="{A92F5D80-17EA-CB69-A15A-B01EBE19653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5707"/>
          <a:stretch>
            <a:fillRect/>
          </a:stretch>
        </p:blipFill>
        <p:spPr>
          <a:xfrm>
            <a:off x="521208" y="539074"/>
            <a:ext cx="3348038" cy="2808684"/>
          </a:xfrm>
        </p:spPr>
      </p:pic>
      <p:pic>
        <p:nvPicPr>
          <p:cNvPr id="19460" name="Picture 5">
            <a:extLst>
              <a:ext uri="{FF2B5EF4-FFF2-40B4-BE49-F238E27FC236}">
                <a16:creationId xmlns:a16="http://schemas.microsoft.com/office/drawing/2014/main" id="{6CCD41C8-B88A-3633-657C-049DD6E10A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9144" y="3440979"/>
            <a:ext cx="4524375" cy="154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a:extLst>
              <a:ext uri="{FF2B5EF4-FFF2-40B4-BE49-F238E27FC236}">
                <a16:creationId xmlns:a16="http://schemas.microsoft.com/office/drawing/2014/main" id="{70C7B892-D011-AD6B-2107-0A0912EBF74B}"/>
              </a:ext>
            </a:extLst>
          </p:cNvPr>
          <p:cNvPicPr>
            <a:picLocks noChangeAspect="1"/>
          </p:cNvPicPr>
          <p:nvPr/>
        </p:nvPicPr>
        <p:blipFill>
          <a:blip r:embed="rId4">
            <a:extLst>
              <a:ext uri="{28A0092B-C50C-407E-A947-70E740481C1C}">
                <a14:useLocalDpi xmlns:a14="http://schemas.microsoft.com/office/drawing/2010/main" val="0"/>
              </a:ext>
            </a:extLst>
          </a:blip>
          <a:srcRect r="20377"/>
          <a:stretch>
            <a:fillRect/>
          </a:stretch>
        </p:blipFill>
        <p:spPr bwMode="auto">
          <a:xfrm>
            <a:off x="4488801" y="539074"/>
            <a:ext cx="3323035" cy="219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73EDA44-6536-5120-C02C-2736532FDBEF}"/>
              </a:ext>
            </a:extLst>
          </p:cNvPr>
          <p:cNvSpPr txBox="1"/>
          <p:nvPr/>
        </p:nvSpPr>
        <p:spPr>
          <a:xfrm>
            <a:off x="603503" y="137160"/>
            <a:ext cx="3885297" cy="307777"/>
          </a:xfrm>
          <a:prstGeom prst="rect">
            <a:avLst/>
          </a:prstGeom>
          <a:noFill/>
        </p:spPr>
        <p:txBody>
          <a:bodyPr wrap="square" rtlCol="0">
            <a:spAutoFit/>
          </a:bodyPr>
          <a:lstStyle/>
          <a:p>
            <a:r>
              <a:rPr lang="en-GB" dirty="0"/>
              <a:t>Examples of  questions: SPAG Paper 1</a:t>
            </a:r>
          </a:p>
        </p:txBody>
      </p:sp>
    </p:spTree>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CC702EC4-4C17-5527-81A6-4E7718FC3219}"/>
              </a:ext>
            </a:extLst>
          </p:cNvPr>
          <p:cNvSpPr>
            <a:spLocks noGrp="1"/>
          </p:cNvSpPr>
          <p:nvPr>
            <p:ph type="sldNum" sz="quarter" idx="12"/>
          </p:nvPr>
        </p:nvSpPr>
        <p:spPr>
          <a:noFill/>
        </p:spPr>
        <p:txBody>
          <a:bodyPr/>
          <a:lstStyle>
            <a:lvl1pPr>
              <a:defRPr sz="1800">
                <a:solidFill>
                  <a:schemeClr val="tx1"/>
                </a:solidFill>
                <a:latin typeface="Times New Roman" panose="02020603050405020304" pitchFamily="18" charset="0"/>
              </a:defRPr>
            </a:lvl1pPr>
            <a:lvl2pPr marL="557213" indent="-214313">
              <a:defRPr sz="1800">
                <a:solidFill>
                  <a:schemeClr val="tx1"/>
                </a:solidFill>
                <a:latin typeface="Times New Roman" panose="02020603050405020304" pitchFamily="18" charset="0"/>
              </a:defRPr>
            </a:lvl2pPr>
            <a:lvl3pPr marL="857250" indent="-171450">
              <a:defRPr sz="1800">
                <a:solidFill>
                  <a:schemeClr val="tx1"/>
                </a:solidFill>
                <a:latin typeface="Times New Roman" panose="02020603050405020304" pitchFamily="18" charset="0"/>
              </a:defRPr>
            </a:lvl3pPr>
            <a:lvl4pPr marL="1200150" indent="-171450">
              <a:defRPr sz="1800">
                <a:solidFill>
                  <a:schemeClr val="tx1"/>
                </a:solidFill>
                <a:latin typeface="Times New Roman" panose="02020603050405020304" pitchFamily="18" charset="0"/>
              </a:defRPr>
            </a:lvl4pPr>
            <a:lvl5pPr marL="1543050" indent="-171450">
              <a:defRPr sz="1800">
                <a:solidFill>
                  <a:schemeClr val="tx1"/>
                </a:solidFill>
                <a:latin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defRPr>
            </a:lvl9pPr>
          </a:lstStyle>
          <a:p>
            <a:fld id="{2AC1B976-0172-4762-8A75-4E8E8ED59BDF}" type="slidenum">
              <a:rPr lang="en-GB" altLang="en-US" sz="675">
                <a:solidFill>
                  <a:srgbClr val="FFFFFF"/>
                </a:solidFill>
                <a:latin typeface="Calibri" panose="020F0502020204030204" pitchFamily="34" charset="0"/>
              </a:rPr>
              <a:pPr/>
              <a:t>5</a:t>
            </a:fld>
            <a:endParaRPr lang="en-GB" altLang="en-US" sz="675">
              <a:solidFill>
                <a:srgbClr val="FFFFFF"/>
              </a:solidFill>
              <a:latin typeface="Calibri" panose="020F0502020204030204" pitchFamily="34" charset="0"/>
            </a:endParaRPr>
          </a:p>
        </p:txBody>
      </p:sp>
      <p:pic>
        <p:nvPicPr>
          <p:cNvPr id="20483" name="Picture 4">
            <a:extLst>
              <a:ext uri="{FF2B5EF4-FFF2-40B4-BE49-F238E27FC236}">
                <a16:creationId xmlns:a16="http://schemas.microsoft.com/office/drawing/2014/main" id="{89D43F7B-479F-73D5-8E92-0EE50D123C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4679" y="86916"/>
            <a:ext cx="3755231" cy="270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Content Placeholder 5">
            <a:extLst>
              <a:ext uri="{FF2B5EF4-FFF2-40B4-BE49-F238E27FC236}">
                <a16:creationId xmlns:a16="http://schemas.microsoft.com/office/drawing/2014/main" id="{1DCB6CF0-35EE-50A9-6A55-5064FFA2C30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23962" y="2906317"/>
            <a:ext cx="3777854" cy="1972865"/>
          </a:xfrm>
        </p:spPr>
      </p:pic>
      <p:pic>
        <p:nvPicPr>
          <p:cNvPr id="20485" name="Picture 6">
            <a:extLst>
              <a:ext uri="{FF2B5EF4-FFF2-40B4-BE49-F238E27FC236}">
                <a16:creationId xmlns:a16="http://schemas.microsoft.com/office/drawing/2014/main" id="{29A4173E-8134-FA17-69D1-DF9F0FB17965}"/>
              </a:ext>
            </a:extLst>
          </p:cNvPr>
          <p:cNvPicPr>
            <a:picLocks noChangeAspect="1"/>
          </p:cNvPicPr>
          <p:nvPr/>
        </p:nvPicPr>
        <p:blipFill>
          <a:blip r:embed="rId4">
            <a:extLst>
              <a:ext uri="{28A0092B-C50C-407E-A947-70E740481C1C}">
                <a14:useLocalDpi xmlns:a14="http://schemas.microsoft.com/office/drawing/2010/main" val="0"/>
              </a:ext>
            </a:extLst>
          </a:blip>
          <a:srcRect r="19618"/>
          <a:stretch>
            <a:fillRect/>
          </a:stretch>
        </p:blipFill>
        <p:spPr bwMode="auto">
          <a:xfrm>
            <a:off x="5057776" y="1168003"/>
            <a:ext cx="2821781" cy="241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4">
            <a:extLst>
              <a:ext uri="{FF2B5EF4-FFF2-40B4-BE49-F238E27FC236}">
                <a16:creationId xmlns:a16="http://schemas.microsoft.com/office/drawing/2014/main" id="{4CD91820-438E-F84D-70DC-BC8D6639581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4369" r="5377" b="8476"/>
          <a:stretch>
            <a:fillRect/>
          </a:stretch>
        </p:blipFill>
        <p:spPr>
          <a:xfrm>
            <a:off x="518589" y="834167"/>
            <a:ext cx="2861072" cy="3829050"/>
          </a:xfrm>
        </p:spPr>
      </p:pic>
      <p:sp>
        <p:nvSpPr>
          <p:cNvPr id="21507" name="Slide Number Placeholder 3">
            <a:extLst>
              <a:ext uri="{FF2B5EF4-FFF2-40B4-BE49-F238E27FC236}">
                <a16:creationId xmlns:a16="http://schemas.microsoft.com/office/drawing/2014/main" id="{B5F39413-2E9A-084F-F558-BC8D5B218A73}"/>
              </a:ext>
            </a:extLst>
          </p:cNvPr>
          <p:cNvSpPr>
            <a:spLocks noGrp="1"/>
          </p:cNvSpPr>
          <p:nvPr>
            <p:ph type="sldNum" sz="quarter" idx="12"/>
          </p:nvPr>
        </p:nvSpPr>
        <p:spPr>
          <a:noFill/>
        </p:spPr>
        <p:txBody>
          <a:bodyPr/>
          <a:lstStyle>
            <a:lvl1pPr>
              <a:defRPr sz="1800">
                <a:solidFill>
                  <a:schemeClr val="tx1"/>
                </a:solidFill>
                <a:latin typeface="Times New Roman" panose="02020603050405020304" pitchFamily="18" charset="0"/>
              </a:defRPr>
            </a:lvl1pPr>
            <a:lvl2pPr marL="557213" indent="-214313">
              <a:defRPr sz="1800">
                <a:solidFill>
                  <a:schemeClr val="tx1"/>
                </a:solidFill>
                <a:latin typeface="Times New Roman" panose="02020603050405020304" pitchFamily="18" charset="0"/>
              </a:defRPr>
            </a:lvl2pPr>
            <a:lvl3pPr marL="857250" indent="-171450">
              <a:defRPr sz="1800">
                <a:solidFill>
                  <a:schemeClr val="tx1"/>
                </a:solidFill>
                <a:latin typeface="Times New Roman" panose="02020603050405020304" pitchFamily="18" charset="0"/>
              </a:defRPr>
            </a:lvl3pPr>
            <a:lvl4pPr marL="1200150" indent="-171450">
              <a:defRPr sz="1800">
                <a:solidFill>
                  <a:schemeClr val="tx1"/>
                </a:solidFill>
                <a:latin typeface="Times New Roman" panose="02020603050405020304" pitchFamily="18" charset="0"/>
              </a:defRPr>
            </a:lvl4pPr>
            <a:lvl5pPr marL="1543050" indent="-171450">
              <a:defRPr sz="1800">
                <a:solidFill>
                  <a:schemeClr val="tx1"/>
                </a:solidFill>
                <a:latin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defRPr>
            </a:lvl9pPr>
          </a:lstStyle>
          <a:p>
            <a:fld id="{0D527EFA-7547-4590-ACE5-5684D847F65F}" type="slidenum">
              <a:rPr lang="en-GB" altLang="en-US" sz="675">
                <a:solidFill>
                  <a:srgbClr val="FFFFFF"/>
                </a:solidFill>
                <a:latin typeface="Calibri" panose="020F0502020204030204" pitchFamily="34" charset="0"/>
              </a:rPr>
              <a:pPr/>
              <a:t>6</a:t>
            </a:fld>
            <a:endParaRPr lang="en-GB" altLang="en-US" sz="675">
              <a:solidFill>
                <a:srgbClr val="FFFFFF"/>
              </a:solidFill>
              <a:latin typeface="Calibri" panose="020F0502020204030204" pitchFamily="34" charset="0"/>
            </a:endParaRPr>
          </a:p>
        </p:txBody>
      </p:sp>
      <p:pic>
        <p:nvPicPr>
          <p:cNvPr id="21508" name="Picture 5">
            <a:extLst>
              <a:ext uri="{FF2B5EF4-FFF2-40B4-BE49-F238E27FC236}">
                <a16:creationId xmlns:a16="http://schemas.microsoft.com/office/drawing/2014/main" id="{2CF2DD6C-9F27-8B62-C80B-356993CC5CE4}"/>
              </a:ext>
            </a:extLst>
          </p:cNvPr>
          <p:cNvPicPr>
            <a:picLocks noChangeAspect="1"/>
          </p:cNvPicPr>
          <p:nvPr/>
        </p:nvPicPr>
        <p:blipFill>
          <a:blip r:embed="rId4">
            <a:extLst>
              <a:ext uri="{28A0092B-C50C-407E-A947-70E740481C1C}">
                <a14:useLocalDpi xmlns:a14="http://schemas.microsoft.com/office/drawing/2010/main" val="0"/>
              </a:ext>
            </a:extLst>
          </a:blip>
          <a:srcRect l="4953" r="42915"/>
          <a:stretch>
            <a:fillRect/>
          </a:stretch>
        </p:blipFill>
        <p:spPr bwMode="auto">
          <a:xfrm>
            <a:off x="3956352" y="632951"/>
            <a:ext cx="1613297" cy="403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a:extLst>
              <a:ext uri="{FF2B5EF4-FFF2-40B4-BE49-F238E27FC236}">
                <a16:creationId xmlns:a16="http://schemas.microsoft.com/office/drawing/2014/main" id="{774DF419-073D-7ADD-3A91-78272A9F4E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27476" y="632951"/>
            <a:ext cx="1987154" cy="403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4712333-8BE7-569D-20E9-03D5DCFF42C4}"/>
              </a:ext>
            </a:extLst>
          </p:cNvPr>
          <p:cNvSpPr txBox="1"/>
          <p:nvPr/>
        </p:nvSpPr>
        <p:spPr>
          <a:xfrm>
            <a:off x="822960" y="365760"/>
            <a:ext cx="3675888" cy="307777"/>
          </a:xfrm>
          <a:prstGeom prst="rect">
            <a:avLst/>
          </a:prstGeom>
          <a:noFill/>
        </p:spPr>
        <p:txBody>
          <a:bodyPr wrap="square" rtlCol="0">
            <a:spAutoFit/>
          </a:bodyPr>
          <a:lstStyle/>
          <a:p>
            <a:r>
              <a:rPr lang="en-GB" dirty="0"/>
              <a:t>Examples of questions: SPAG Paper 2</a:t>
            </a:r>
          </a:p>
        </p:txBody>
      </p:sp>
    </p:spTree>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6DBB6D5-842B-CF4D-CC48-8520840163DA}"/>
              </a:ext>
            </a:extLst>
          </p:cNvPr>
          <p:cNvSpPr txBox="1">
            <a:spLocks noGrp="1"/>
          </p:cNvSpPr>
          <p:nvPr>
            <p:ph type="title"/>
          </p:nvPr>
        </p:nvSpPr>
        <p:spPr>
          <a:xfrm>
            <a:off x="1484710" y="17860"/>
            <a:ext cx="6172200" cy="857250"/>
          </a:xfrm>
        </p:spPr>
        <p:txBody>
          <a:bodyPr/>
          <a:lstStyle/>
          <a:p>
            <a:pPr algn="ctr"/>
            <a:r>
              <a:rPr lang="en-GB" altLang="en-US" sz="2700" dirty="0">
                <a:solidFill>
                  <a:schemeClr val="tx1"/>
                </a:solidFill>
                <a:latin typeface="Arial" panose="020B0604020202020204" pitchFamily="34" charset="0"/>
                <a:cs typeface="Arial" panose="020B0604020202020204" pitchFamily="34" charset="0"/>
              </a:rPr>
              <a:t>Tuesday 12</a:t>
            </a:r>
            <a:r>
              <a:rPr lang="en-GB" altLang="en-US" sz="2700" baseline="30000" dirty="0">
                <a:solidFill>
                  <a:schemeClr val="tx1"/>
                </a:solidFill>
                <a:latin typeface="Arial" panose="020B0604020202020204" pitchFamily="34" charset="0"/>
                <a:cs typeface="Arial" panose="020B0604020202020204" pitchFamily="34" charset="0"/>
              </a:rPr>
              <a:t>th</a:t>
            </a:r>
            <a:r>
              <a:rPr lang="en-GB" altLang="en-US" sz="2700" dirty="0">
                <a:solidFill>
                  <a:schemeClr val="tx1"/>
                </a:solidFill>
                <a:latin typeface="Arial" panose="020B0604020202020204" pitchFamily="34" charset="0"/>
                <a:cs typeface="Arial" panose="020B0604020202020204" pitchFamily="34" charset="0"/>
              </a:rPr>
              <a:t> May - Reading paper</a:t>
            </a:r>
          </a:p>
        </p:txBody>
      </p:sp>
      <p:sp>
        <p:nvSpPr>
          <p:cNvPr id="23555" name="Content Placeholder 2">
            <a:extLst>
              <a:ext uri="{FF2B5EF4-FFF2-40B4-BE49-F238E27FC236}">
                <a16:creationId xmlns:a16="http://schemas.microsoft.com/office/drawing/2014/main" id="{FB0CE9F8-52D6-CDA9-16C5-62E1AB18A4EF}"/>
              </a:ext>
            </a:extLst>
          </p:cNvPr>
          <p:cNvSpPr txBox="1">
            <a:spLocks noGrp="1"/>
          </p:cNvSpPr>
          <p:nvPr>
            <p:ph idx="1"/>
          </p:nvPr>
        </p:nvSpPr>
        <p:spPr>
          <a:xfrm>
            <a:off x="1484710" y="735807"/>
            <a:ext cx="6172200" cy="3618310"/>
          </a:xfrm>
        </p:spPr>
        <p:txBody>
          <a:bodyPr/>
          <a:lstStyle/>
          <a:p>
            <a:pPr algn="ctr"/>
            <a:r>
              <a:rPr lang="en-GB" altLang="en-US" sz="2100" u="sng" dirty="0">
                <a:solidFill>
                  <a:schemeClr val="tx1"/>
                </a:solidFill>
                <a:latin typeface="Arial" panose="020B0604020202020204" pitchFamily="34" charset="0"/>
                <a:cs typeface="Arial" panose="020B0604020202020204" pitchFamily="34" charset="0"/>
              </a:rPr>
              <a:t>3 text extracts =  1 hour</a:t>
            </a:r>
          </a:p>
          <a:p>
            <a:pPr algn="ctr"/>
            <a:endParaRPr lang="en-GB" altLang="en-US" sz="2100" u="sng" dirty="0">
              <a:solidFill>
                <a:schemeClr val="tx1"/>
              </a:solidFill>
              <a:latin typeface="Arial" panose="020B0604020202020204" pitchFamily="34" charset="0"/>
              <a:cs typeface="Arial" panose="020B0604020202020204" pitchFamily="34" charset="0"/>
            </a:endParaRPr>
          </a:p>
          <a:p>
            <a:r>
              <a:rPr lang="en-GB" altLang="en-US" sz="2100" dirty="0">
                <a:solidFill>
                  <a:schemeClr val="tx1"/>
                </a:solidFill>
                <a:latin typeface="Arial" panose="020B0604020202020204" pitchFamily="34" charset="0"/>
                <a:cs typeface="Arial" panose="020B0604020202020204" pitchFamily="34" charset="0"/>
              </a:rPr>
              <a:t>Extracts could be: poetry, range of fiction and non-fiction each text immediately followed by questions</a:t>
            </a:r>
          </a:p>
          <a:p>
            <a:endParaRPr lang="en-GB" altLang="en-US" sz="1500" dirty="0">
              <a:solidFill>
                <a:schemeClr val="tx1"/>
              </a:solidFill>
              <a:latin typeface="Arial" panose="020B0604020202020204" pitchFamily="34" charset="0"/>
              <a:cs typeface="Arial" panose="020B0604020202020204" pitchFamily="34" charset="0"/>
            </a:endParaRPr>
          </a:p>
          <a:p>
            <a:r>
              <a:rPr lang="en-GB" altLang="en-US" sz="1500" dirty="0">
                <a:solidFill>
                  <a:schemeClr val="tx1"/>
                </a:solidFill>
                <a:latin typeface="Arial" panose="020B0604020202020204" pitchFamily="34" charset="0"/>
                <a:cs typeface="Arial" panose="020B0604020202020204" pitchFamily="34" charset="0"/>
              </a:rPr>
              <a:t>Testing:</a:t>
            </a:r>
          </a:p>
          <a:p>
            <a:r>
              <a:rPr lang="en-GB" altLang="en-US" sz="1500" dirty="0">
                <a:solidFill>
                  <a:schemeClr val="tx1"/>
                </a:solidFill>
                <a:latin typeface="Arial" panose="020B0604020202020204" pitchFamily="34" charset="0"/>
                <a:cs typeface="Arial" panose="020B0604020202020204" pitchFamily="34" charset="0"/>
              </a:rPr>
              <a:t>Retrieve information – fetch!</a:t>
            </a:r>
          </a:p>
          <a:p>
            <a:r>
              <a:rPr lang="en-GB" altLang="en-US" sz="1500" dirty="0">
                <a:solidFill>
                  <a:schemeClr val="tx1"/>
                </a:solidFill>
                <a:latin typeface="Arial" panose="020B0604020202020204" pitchFamily="34" charset="0"/>
                <a:cs typeface="Arial" panose="020B0604020202020204" pitchFamily="34" charset="0"/>
              </a:rPr>
              <a:t>Deduce – work it out like a detective</a:t>
            </a:r>
          </a:p>
          <a:p>
            <a:r>
              <a:rPr lang="en-GB" altLang="en-US" sz="1500" dirty="0">
                <a:solidFill>
                  <a:schemeClr val="tx1"/>
                </a:solidFill>
                <a:latin typeface="Arial" panose="020B0604020202020204" pitchFamily="34" charset="0"/>
                <a:cs typeface="Arial" panose="020B0604020202020204" pitchFamily="34" charset="0"/>
              </a:rPr>
              <a:t>Infer – ‘read between the lines’, show deep understanding</a:t>
            </a:r>
          </a:p>
          <a:p>
            <a:r>
              <a:rPr lang="en-GB" altLang="en-US" sz="1500" dirty="0">
                <a:solidFill>
                  <a:schemeClr val="tx1"/>
                </a:solidFill>
                <a:latin typeface="Arial" panose="020B0604020202020204" pitchFamily="34" charset="0"/>
                <a:cs typeface="Arial" panose="020B0604020202020204" pitchFamily="34" charset="0"/>
              </a:rPr>
              <a:t>Summarise – identify main events, themes and sum up</a:t>
            </a:r>
          </a:p>
          <a:p>
            <a:r>
              <a:rPr lang="en-GB" altLang="en-US" sz="1500" dirty="0">
                <a:solidFill>
                  <a:schemeClr val="tx1"/>
                </a:solidFill>
                <a:latin typeface="Arial" panose="020B0604020202020204" pitchFamily="34" charset="0"/>
                <a:cs typeface="Arial" panose="020B0604020202020204" pitchFamily="34" charset="0"/>
              </a:rPr>
              <a:t>Predict – what might happen next, how do you know?</a:t>
            </a:r>
          </a:p>
          <a:p>
            <a:r>
              <a:rPr lang="en-GB" altLang="en-US" sz="1500" dirty="0">
                <a:solidFill>
                  <a:schemeClr val="tx1"/>
                </a:solidFill>
                <a:latin typeface="Arial" panose="020B0604020202020204" pitchFamily="34" charset="0"/>
                <a:cs typeface="Arial" panose="020B0604020202020204" pitchFamily="34" charset="0"/>
              </a:rPr>
              <a:t>Compare – what do the texts have in common/what’s different? Text types, effects etc.</a:t>
            </a:r>
          </a:p>
          <a:p>
            <a:endParaRPr lang="en-GB" altLang="en-US" sz="2400" dirty="0">
              <a:solidFill>
                <a:schemeClr val="bg1"/>
              </a:solidFill>
              <a:latin typeface="Arial" panose="020B0604020202020204" pitchFamily="34" charset="0"/>
              <a:cs typeface="Arial" panose="020B0604020202020204" pitchFamily="34" charset="0"/>
            </a:endParaRPr>
          </a:p>
        </p:txBody>
      </p:sp>
      <p:sp>
        <p:nvSpPr>
          <p:cNvPr id="23556" name="Slide Number Placeholder 3">
            <a:extLst>
              <a:ext uri="{FF2B5EF4-FFF2-40B4-BE49-F238E27FC236}">
                <a16:creationId xmlns:a16="http://schemas.microsoft.com/office/drawing/2014/main" id="{BACDB55E-36C2-40B7-598C-9C62A6307CF3}"/>
              </a:ext>
            </a:extLst>
          </p:cNvPr>
          <p:cNvSpPr>
            <a:spLocks noGrp="1"/>
          </p:cNvSpPr>
          <p:nvPr>
            <p:ph type="sldNum" sz="quarter" idx="12"/>
          </p:nvPr>
        </p:nvSpPr>
        <p:spPr>
          <a:noFill/>
        </p:spPr>
        <p:txBody>
          <a:bodyPr/>
          <a:lstStyle>
            <a:lvl1pPr>
              <a:defRPr sz="1800">
                <a:solidFill>
                  <a:schemeClr val="tx1"/>
                </a:solidFill>
                <a:latin typeface="Times New Roman" panose="02020603050405020304" pitchFamily="18" charset="0"/>
              </a:defRPr>
            </a:lvl1pPr>
            <a:lvl2pPr marL="557213" indent="-214313">
              <a:defRPr sz="1800">
                <a:solidFill>
                  <a:schemeClr val="tx1"/>
                </a:solidFill>
                <a:latin typeface="Times New Roman" panose="02020603050405020304" pitchFamily="18" charset="0"/>
              </a:defRPr>
            </a:lvl2pPr>
            <a:lvl3pPr marL="857250" indent="-171450">
              <a:defRPr sz="1800">
                <a:solidFill>
                  <a:schemeClr val="tx1"/>
                </a:solidFill>
                <a:latin typeface="Times New Roman" panose="02020603050405020304" pitchFamily="18" charset="0"/>
              </a:defRPr>
            </a:lvl3pPr>
            <a:lvl4pPr marL="1200150" indent="-171450">
              <a:defRPr sz="1800">
                <a:solidFill>
                  <a:schemeClr val="tx1"/>
                </a:solidFill>
                <a:latin typeface="Times New Roman" panose="02020603050405020304" pitchFamily="18" charset="0"/>
              </a:defRPr>
            </a:lvl4pPr>
            <a:lvl5pPr marL="1543050" indent="-171450">
              <a:defRPr sz="1800">
                <a:solidFill>
                  <a:schemeClr val="tx1"/>
                </a:solidFill>
                <a:latin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defRPr>
            </a:lvl9pPr>
          </a:lstStyle>
          <a:p>
            <a:fld id="{C37B2308-C2B6-46C5-BD3D-391DA5A70463}" type="slidenum">
              <a:rPr lang="en-GB" altLang="en-US" sz="675">
                <a:solidFill>
                  <a:srgbClr val="FFFFFF"/>
                </a:solidFill>
                <a:latin typeface="Calibri" panose="020F0502020204030204" pitchFamily="34" charset="0"/>
              </a:rPr>
              <a:pPr/>
              <a:t>7</a:t>
            </a:fld>
            <a:endParaRPr lang="en-GB" altLang="en-US" sz="675">
              <a:solidFill>
                <a:srgbClr val="FFFFFF"/>
              </a:solidFill>
              <a:latin typeface="Calibri" panose="020F0502020204030204" pitchFamily="34" charset="0"/>
            </a:endParaRPr>
          </a:p>
        </p:txBody>
      </p:sp>
    </p:spTree>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4">
            <a:extLst>
              <a:ext uri="{FF2B5EF4-FFF2-40B4-BE49-F238E27FC236}">
                <a16:creationId xmlns:a16="http://schemas.microsoft.com/office/drawing/2014/main" id="{AEE56C9F-8CC1-244A-B235-559907BA82D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34634" y="781765"/>
            <a:ext cx="3201590" cy="3726656"/>
          </a:xfrm>
        </p:spPr>
      </p:pic>
      <p:pic>
        <p:nvPicPr>
          <p:cNvPr id="24579" name="Picture 5">
            <a:extLst>
              <a:ext uri="{FF2B5EF4-FFF2-40B4-BE49-F238E27FC236}">
                <a16:creationId xmlns:a16="http://schemas.microsoft.com/office/drawing/2014/main" id="{63F67CBB-794C-867B-640D-5728B0E8E696}"/>
              </a:ext>
            </a:extLst>
          </p:cNvPr>
          <p:cNvPicPr>
            <a:picLocks noChangeAspect="1"/>
          </p:cNvPicPr>
          <p:nvPr/>
        </p:nvPicPr>
        <p:blipFill>
          <a:blip r:embed="rId3">
            <a:extLst>
              <a:ext uri="{28A0092B-C50C-407E-A947-70E740481C1C}">
                <a14:useLocalDpi xmlns:a14="http://schemas.microsoft.com/office/drawing/2010/main" val="0"/>
              </a:ext>
            </a:extLst>
          </a:blip>
          <a:srcRect l="11301" t="9412" r="12625" b="12167"/>
          <a:stretch>
            <a:fillRect/>
          </a:stretch>
        </p:blipFill>
        <p:spPr bwMode="auto">
          <a:xfrm>
            <a:off x="4450557" y="465535"/>
            <a:ext cx="3456385" cy="135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Slide Number Placeholder 3">
            <a:extLst>
              <a:ext uri="{FF2B5EF4-FFF2-40B4-BE49-F238E27FC236}">
                <a16:creationId xmlns:a16="http://schemas.microsoft.com/office/drawing/2014/main" id="{F781C3D3-2361-98A0-A939-EB2D03BAE235}"/>
              </a:ext>
            </a:extLst>
          </p:cNvPr>
          <p:cNvSpPr>
            <a:spLocks noGrp="1"/>
          </p:cNvSpPr>
          <p:nvPr>
            <p:ph type="sldNum" sz="quarter" idx="12"/>
          </p:nvPr>
        </p:nvSpPr>
        <p:spPr>
          <a:noFill/>
        </p:spPr>
        <p:txBody>
          <a:bodyPr/>
          <a:lstStyle>
            <a:lvl1pPr>
              <a:defRPr sz="1800">
                <a:solidFill>
                  <a:schemeClr val="tx1"/>
                </a:solidFill>
                <a:latin typeface="Times New Roman" panose="02020603050405020304" pitchFamily="18" charset="0"/>
              </a:defRPr>
            </a:lvl1pPr>
            <a:lvl2pPr marL="557213" indent="-214313">
              <a:defRPr sz="1800">
                <a:solidFill>
                  <a:schemeClr val="tx1"/>
                </a:solidFill>
                <a:latin typeface="Times New Roman" panose="02020603050405020304" pitchFamily="18" charset="0"/>
              </a:defRPr>
            </a:lvl2pPr>
            <a:lvl3pPr marL="857250" indent="-171450">
              <a:defRPr sz="1800">
                <a:solidFill>
                  <a:schemeClr val="tx1"/>
                </a:solidFill>
                <a:latin typeface="Times New Roman" panose="02020603050405020304" pitchFamily="18" charset="0"/>
              </a:defRPr>
            </a:lvl3pPr>
            <a:lvl4pPr marL="1200150" indent="-171450">
              <a:defRPr sz="1800">
                <a:solidFill>
                  <a:schemeClr val="tx1"/>
                </a:solidFill>
                <a:latin typeface="Times New Roman" panose="02020603050405020304" pitchFamily="18" charset="0"/>
              </a:defRPr>
            </a:lvl4pPr>
            <a:lvl5pPr marL="1543050" indent="-171450">
              <a:defRPr sz="1800">
                <a:solidFill>
                  <a:schemeClr val="tx1"/>
                </a:solidFill>
                <a:latin typeface="Times New Roman" panose="02020603050405020304" pitchFamily="18" charset="0"/>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defRPr>
            </a:lvl9pPr>
          </a:lstStyle>
          <a:p>
            <a:fld id="{E70727D6-002E-496C-BFC7-76F9DFDE2D29}" type="slidenum">
              <a:rPr lang="en-GB" altLang="en-US" sz="675">
                <a:solidFill>
                  <a:srgbClr val="FFFFFF"/>
                </a:solidFill>
                <a:latin typeface="Calibri" panose="020F0502020204030204" pitchFamily="34" charset="0"/>
              </a:rPr>
              <a:pPr/>
              <a:t>8</a:t>
            </a:fld>
            <a:endParaRPr lang="en-GB" altLang="en-US" sz="675">
              <a:solidFill>
                <a:srgbClr val="FFFFFF"/>
              </a:solidFill>
              <a:latin typeface="Calibri" panose="020F0502020204030204" pitchFamily="34" charset="0"/>
            </a:endParaRPr>
          </a:p>
        </p:txBody>
      </p:sp>
      <p:pic>
        <p:nvPicPr>
          <p:cNvPr id="24581" name="Picture 6">
            <a:extLst>
              <a:ext uri="{FF2B5EF4-FFF2-40B4-BE49-F238E27FC236}">
                <a16:creationId xmlns:a16="http://schemas.microsoft.com/office/drawing/2014/main" id="{90690AFE-EC34-3633-F4D4-11FCFA5596A1}"/>
              </a:ext>
            </a:extLst>
          </p:cNvPr>
          <p:cNvPicPr>
            <a:picLocks noChangeAspect="1"/>
          </p:cNvPicPr>
          <p:nvPr/>
        </p:nvPicPr>
        <p:blipFill>
          <a:blip r:embed="rId4">
            <a:extLst>
              <a:ext uri="{28A0092B-C50C-407E-A947-70E740481C1C}">
                <a14:useLocalDpi xmlns:a14="http://schemas.microsoft.com/office/drawing/2010/main" val="0"/>
              </a:ext>
            </a:extLst>
          </a:blip>
          <a:srcRect l="11383" t="70" r="5000" b="64223"/>
          <a:stretch>
            <a:fillRect/>
          </a:stretch>
        </p:blipFill>
        <p:spPr bwMode="auto">
          <a:xfrm>
            <a:off x="4480322" y="1922860"/>
            <a:ext cx="3375422" cy="123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a:extLst>
              <a:ext uri="{FF2B5EF4-FFF2-40B4-BE49-F238E27FC236}">
                <a16:creationId xmlns:a16="http://schemas.microsoft.com/office/drawing/2014/main" id="{5B4E2FD3-C565-09E7-7A56-94E83601BC09}"/>
              </a:ext>
            </a:extLst>
          </p:cNvPr>
          <p:cNvPicPr>
            <a:picLocks noChangeAspect="1"/>
          </p:cNvPicPr>
          <p:nvPr/>
        </p:nvPicPr>
        <p:blipFill>
          <a:blip r:embed="rId5">
            <a:extLst>
              <a:ext uri="{28A0092B-C50C-407E-A947-70E740481C1C}">
                <a14:useLocalDpi xmlns:a14="http://schemas.microsoft.com/office/drawing/2010/main" val="0"/>
              </a:ext>
            </a:extLst>
          </a:blip>
          <a:srcRect l="11197" t="45335" r="5846" b="8000"/>
          <a:stretch>
            <a:fillRect/>
          </a:stretch>
        </p:blipFill>
        <p:spPr bwMode="auto">
          <a:xfrm>
            <a:off x="4480322" y="3268267"/>
            <a:ext cx="3348038" cy="162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708F1B3-4416-47E8-F7F3-3354DD16754A}"/>
              </a:ext>
            </a:extLst>
          </p:cNvPr>
          <p:cNvSpPr txBox="1"/>
          <p:nvPr/>
        </p:nvSpPr>
        <p:spPr>
          <a:xfrm>
            <a:off x="210312" y="210312"/>
            <a:ext cx="3625912" cy="307777"/>
          </a:xfrm>
          <a:prstGeom prst="rect">
            <a:avLst/>
          </a:prstGeom>
          <a:noFill/>
        </p:spPr>
        <p:txBody>
          <a:bodyPr wrap="square" rtlCol="0">
            <a:spAutoFit/>
          </a:bodyPr>
          <a:lstStyle/>
          <a:p>
            <a:r>
              <a:rPr lang="en-GB" dirty="0"/>
              <a:t>Examples of questions in Reading Paper</a:t>
            </a:r>
          </a:p>
        </p:txBody>
      </p:sp>
    </p:spTree>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6FE8E712F684BACEAE9262CE7043E" ma:contentTypeVersion="19" ma:contentTypeDescription="Create a new document." ma:contentTypeScope="" ma:versionID="2b71c43e79daa00a6701edc2cfefbbf3">
  <xsd:schema xmlns:xsd="http://www.w3.org/2001/XMLSchema" xmlns:xs="http://www.w3.org/2001/XMLSchema" xmlns:p="http://schemas.microsoft.com/office/2006/metadata/properties" xmlns:ns2="2460e0a3-52bb-49eb-882b-c21cbacaa6a6" xmlns:ns3="a8f9ebb2-eb60-4a38-b63e-d9e1142074ab" xmlns:ns4="b42ab54c-3ccc-420f-9dec-d8557292fef6" targetNamespace="http://schemas.microsoft.com/office/2006/metadata/properties" ma:root="true" ma:fieldsID="deda46c702be173ae6d654f36db73d4a" ns2:_="" ns3:_="" ns4:_="">
    <xsd:import namespace="2460e0a3-52bb-49eb-882b-c21cbacaa6a6"/>
    <xsd:import namespace="a8f9ebb2-eb60-4a38-b63e-d9e1142074ab"/>
    <xsd:import namespace="b42ab54c-3ccc-420f-9dec-d8557292fe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0e0a3-52bb-49eb-882b-c21cbacaa6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2ee9a29-5d3b-47f4-bb28-73bb36778a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f9ebb2-eb60-4a38-b63e-d9e1142074a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2ab54c-3ccc-420f-9dec-d8557292fef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debb01f-d3d0-4d37-b937-29c69ee7f5be}" ma:internalName="TaxCatchAll" ma:showField="CatchAllData" ma:web="b42ab54c-3ccc-420f-9dec-d8557292fe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42ab54c-3ccc-420f-9dec-d8557292fef6" xsi:nil="true"/>
    <lcf76f155ced4ddcb4097134ff3c332f xmlns="2460e0a3-52bb-49eb-882b-c21cbacaa6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62F499-1C4F-435E-AED4-39C8DF5E4A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60e0a3-52bb-49eb-882b-c21cbacaa6a6"/>
    <ds:schemaRef ds:uri="a8f9ebb2-eb60-4a38-b63e-d9e1142074ab"/>
    <ds:schemaRef ds:uri="b42ab54c-3ccc-420f-9dec-d8557292fe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E46A8D-0A2D-4FFC-8BC6-9560BEE779ED}">
  <ds:schemaRefs>
    <ds:schemaRef ds:uri="http://schemas.microsoft.com/sharepoint/v3/contenttype/forms"/>
  </ds:schemaRefs>
</ds:datastoreItem>
</file>

<file path=customXml/itemProps3.xml><?xml version="1.0" encoding="utf-8"?>
<ds:datastoreItem xmlns:ds="http://schemas.openxmlformats.org/officeDocument/2006/customXml" ds:itemID="{A879D81B-1A85-4771-8484-1D85B4BB8AB0}">
  <ds:schemaRefs>
    <ds:schemaRef ds:uri="http://schemas.microsoft.com/office/2006/metadata/properties"/>
    <ds:schemaRef ds:uri="http://schemas.microsoft.com/office/infopath/2007/PartnerControls"/>
    <ds:schemaRef ds:uri="b42ab54c-3ccc-420f-9dec-d8557292fef6"/>
    <ds:schemaRef ds:uri="2460e0a3-52bb-49eb-882b-c21cbacaa6a6"/>
  </ds:schemaRefs>
</ds:datastoreItem>
</file>

<file path=docProps/app.xml><?xml version="1.0" encoding="utf-8"?>
<Properties xmlns="http://schemas.openxmlformats.org/officeDocument/2006/extended-properties" xmlns:vt="http://schemas.openxmlformats.org/officeDocument/2006/docPropsVTypes">
  <TotalTime>1359</TotalTime>
  <Words>948</Words>
  <Application>Microsoft Macintosh PowerPoint</Application>
  <PresentationFormat>On-screen Show (16:9)</PresentationFormat>
  <Paragraphs>151</Paragraphs>
  <Slides>19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Wingdings</vt:lpstr>
      <vt:lpstr>Nunito Sans SemiBold</vt:lpstr>
      <vt:lpstr>Nunito</vt:lpstr>
      <vt:lpstr>Arial</vt:lpstr>
      <vt:lpstr>Arial Rounded MT Bold</vt:lpstr>
      <vt:lpstr>Cambria Math</vt:lpstr>
      <vt:lpstr>Calibri</vt:lpstr>
      <vt:lpstr>TSL</vt:lpstr>
      <vt:lpstr>Theme12</vt:lpstr>
      <vt:lpstr>  Grove Primary      Year 6 SATs 2026 Presentation for Parents, Carers &amp; Guardians</vt:lpstr>
      <vt:lpstr>SATs Timetable</vt:lpstr>
      <vt:lpstr>Monday 11th May - SPAG papers</vt:lpstr>
      <vt:lpstr>PowerPoint Presentation</vt:lpstr>
      <vt:lpstr>PowerPoint Presentation</vt:lpstr>
      <vt:lpstr>PowerPoint Presentation</vt:lpstr>
      <vt:lpstr>Tuesday 12th May - Reading paper</vt:lpstr>
      <vt:lpstr>PowerPoint Presentation</vt:lpstr>
      <vt:lpstr>Reading </vt:lpstr>
      <vt:lpstr>Wednesday 13th May - Maths papers</vt:lpstr>
      <vt:lpstr>Maths Paper 1 (Arithmetic)</vt:lpstr>
      <vt:lpstr>Maths Paper 1 (Arithmetic)</vt:lpstr>
      <vt:lpstr>Maths Papers 2 (Reasoning)</vt:lpstr>
      <vt:lpstr>Maths Papers 3 (Reasoning)</vt:lpstr>
      <vt:lpstr>Maths Papers 3 (Reasoning)</vt:lpstr>
      <vt:lpstr>Quick wins</vt:lpstr>
      <vt:lpstr>Teacher Assessment</vt:lpstr>
      <vt:lpstr>Practicalities - results</vt:lpstr>
      <vt:lpstr>Things to remember about SATs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Mabre-Rose Serfontein</dc:creator>
  <cp:lastModifiedBy>Roshni Rahman</cp:lastModifiedBy>
  <cp:revision>24</cp:revision>
  <dcterms:modified xsi:type="dcterms:W3CDTF">2026-01-15T15:01:24Z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0x010100D6C6FE8E712F684BACEAE9262CE7043E</vt:lpwstr>
  </property>
</Properties>
</file>