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5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8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50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9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0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2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D7B9EB-4624-F342-861D-14C8E1356FF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82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126338" y="1678337"/>
            <a:ext cx="2941392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ICT (Sensing)</a:t>
            </a:r>
          </a:p>
          <a:p>
            <a:pPr algn="just"/>
            <a:r>
              <a:rPr lang="en-US" sz="1000" dirty="0" smtClean="0"/>
              <a:t>The children will design</a:t>
            </a:r>
            <a:r>
              <a:rPr lang="en-US" sz="1000" dirty="0"/>
              <a:t>, write, and debug programs that accomplish specific goals, including controlling or simulating physical systems; solve problems by decomposing them into smaller parts</a:t>
            </a:r>
            <a:endParaRPr lang="en-GB" sz="1000" dirty="0"/>
          </a:p>
          <a:p>
            <a:pPr algn="ctr"/>
            <a:endParaRPr lang="en-US" sz="1000" b="1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2879" y="2912703"/>
            <a:ext cx="2849036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PSHE (Changing Me/SRE)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To be </a:t>
            </a:r>
            <a:r>
              <a:rPr lang="en-GB" sz="1000" dirty="0"/>
              <a:t>aware of my own self-image and how my body image fits into </a:t>
            </a:r>
            <a:r>
              <a:rPr lang="en-GB" sz="1000" dirty="0" smtClean="0"/>
              <a:t>that.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explain </a:t>
            </a:r>
            <a:r>
              <a:rPr lang="en-GB" sz="1000" dirty="0"/>
              <a:t>how girls’ and boys’ bodies change during puberty and understand the importance of looking after yourself physically and </a:t>
            </a:r>
            <a:r>
              <a:rPr lang="en-GB" sz="1000" dirty="0" smtClean="0"/>
              <a:t>emotionally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understand </a:t>
            </a:r>
            <a:r>
              <a:rPr lang="en-GB" sz="1000" dirty="0"/>
              <a:t>how being physically attracted to someone changes the nature of the relationship and what that might mean about having a </a:t>
            </a:r>
            <a:r>
              <a:rPr lang="en-GB" sz="1000" dirty="0" smtClean="0"/>
              <a:t>girlfriend/boyfriend.</a:t>
            </a:r>
            <a:r>
              <a:rPr lang="en-GB" sz="10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8614" y="468281"/>
            <a:ext cx="3038941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prstClr val="black"/>
                </a:solidFill>
              </a:rPr>
              <a:t>Literacy</a:t>
            </a:r>
          </a:p>
          <a:p>
            <a:pPr algn="ctr"/>
            <a:r>
              <a:rPr lang="en-US" sz="1400" b="1" u="sng" dirty="0" smtClean="0">
                <a:solidFill>
                  <a:prstClr val="black"/>
                </a:solidFill>
              </a:rPr>
              <a:t>The </a:t>
            </a:r>
            <a:r>
              <a:rPr lang="en-US" sz="1400" b="1" u="sng" dirty="0" err="1" smtClean="0">
                <a:solidFill>
                  <a:prstClr val="black"/>
                </a:solidFill>
              </a:rPr>
              <a:t>Windrush</a:t>
            </a:r>
            <a:r>
              <a:rPr lang="en-US" sz="1400" b="1" u="sng" dirty="0" smtClean="0">
                <a:solidFill>
                  <a:prstClr val="black"/>
                </a:solidFill>
              </a:rPr>
              <a:t> child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Write their own ’The </a:t>
            </a:r>
            <a:r>
              <a:rPr lang="en-US" sz="1000" dirty="0" err="1" smtClean="0">
                <a:solidFill>
                  <a:prstClr val="black"/>
                </a:solidFill>
              </a:rPr>
              <a:t>Windrush</a:t>
            </a:r>
            <a:r>
              <a:rPr lang="en-US" sz="1000" dirty="0" smtClean="0">
                <a:solidFill>
                  <a:prstClr val="black"/>
                </a:solidFill>
              </a:rPr>
              <a:t> Child’ narrative</a:t>
            </a:r>
          </a:p>
          <a:p>
            <a:pPr algn="ctr"/>
            <a:r>
              <a:rPr lang="en-US" sz="1200" b="1" u="sng" dirty="0">
                <a:solidFill>
                  <a:prstClr val="black"/>
                </a:solidFill>
              </a:rPr>
              <a:t>The </a:t>
            </a:r>
            <a:r>
              <a:rPr lang="en-US" sz="1200" b="1" u="sng" dirty="0" err="1">
                <a:solidFill>
                  <a:prstClr val="black"/>
                </a:solidFill>
              </a:rPr>
              <a:t>Dreamgiver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Write narrative with action, dialogue and description.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use verb tenses consistently and correctly.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use modal and passive verbs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use a range of punctuation taught at Key Stage 2 mostly correctly.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27" y="4738107"/>
            <a:ext cx="2784832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Geograph</a:t>
            </a:r>
            <a:r>
              <a:rPr lang="en-GB" b="1" dirty="0" smtClean="0">
                <a:solidFill>
                  <a:prstClr val="black"/>
                </a:solidFill>
              </a:rPr>
              <a:t>y (</a:t>
            </a:r>
            <a:r>
              <a:rPr lang="en-GB" b="1" dirty="0" smtClean="0">
                <a:solidFill>
                  <a:prstClr val="black"/>
                </a:solidFill>
              </a:rPr>
              <a:t>Mountains</a:t>
            </a:r>
            <a:r>
              <a:rPr lang="en-GB" b="1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locate </a:t>
            </a:r>
            <a:r>
              <a:rPr lang="en-GB" sz="1000" dirty="0"/>
              <a:t>key mountain ranges of the world</a:t>
            </a:r>
            <a:r>
              <a:rPr lang="en-GB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use </a:t>
            </a:r>
            <a:r>
              <a:rPr lang="en-GB" sz="1000" dirty="0"/>
              <a:t>a map to find and describe key features of the mountains</a:t>
            </a:r>
            <a:r>
              <a:rPr lang="en-GB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describe </a:t>
            </a:r>
            <a:r>
              <a:rPr lang="en-GB" sz="1000" dirty="0"/>
              <a:t>the key features of a mountain range</a:t>
            </a:r>
            <a:r>
              <a:rPr lang="en-GB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explain </a:t>
            </a:r>
            <a:r>
              <a:rPr lang="en-GB" sz="1000" dirty="0"/>
              <a:t>how different types of mountains are formed</a:t>
            </a:r>
            <a:r>
              <a:rPr lang="en-GB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describe </a:t>
            </a:r>
            <a:r>
              <a:rPr lang="en-GB" sz="1000" dirty="0"/>
              <a:t>a mountainous climate</a:t>
            </a:r>
            <a:r>
              <a:rPr lang="en-GB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 smtClean="0"/>
              <a:t>To describe </a:t>
            </a:r>
            <a:r>
              <a:rPr lang="en-GB" sz="1000" dirty="0"/>
              <a:t>how tourism affects mountain regions</a:t>
            </a:r>
            <a:endParaRPr lang="en-GB" sz="10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911" y="3465488"/>
            <a:ext cx="2845046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</a:t>
            </a:r>
          </a:p>
          <a:p>
            <a:pPr marL="171450" indent="-171450" algn="just">
              <a:buFontTx/>
              <a:buChar char="-"/>
            </a:pPr>
            <a:r>
              <a:rPr lang="en-US" sz="1000" dirty="0"/>
              <a:t>Children will be </a:t>
            </a:r>
            <a:r>
              <a:rPr lang="en-US" sz="1000" dirty="0" smtClean="0"/>
              <a:t>learning how to play cricket with the sports coaches.</a:t>
            </a:r>
            <a:endParaRPr lang="en-US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/>
              <a:t>With the class teacher, they will be learning </a:t>
            </a:r>
            <a:r>
              <a:rPr lang="en-US" sz="1000" dirty="0" smtClean="0"/>
              <a:t>how to play </a:t>
            </a:r>
            <a:r>
              <a:rPr lang="en-US" sz="1000" dirty="0" smtClean="0"/>
              <a:t>striking</a:t>
            </a:r>
            <a:r>
              <a:rPr lang="en-US" sz="1000" dirty="0" smtClean="0"/>
              <a:t> </a:t>
            </a:r>
            <a:r>
              <a:rPr lang="en-US" sz="1000" dirty="0" smtClean="0"/>
              <a:t>games e.g. </a:t>
            </a:r>
            <a:r>
              <a:rPr lang="en-US" sz="1000" dirty="0" err="1" smtClean="0"/>
              <a:t>rounders</a:t>
            </a:r>
            <a:endParaRPr lang="en-US" sz="1000" dirty="0" smtClean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3468" y="509464"/>
            <a:ext cx="2987132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Art and </a:t>
            </a:r>
            <a:r>
              <a:rPr lang="en-US" b="1" dirty="0" smtClean="0">
                <a:solidFill>
                  <a:prstClr val="black"/>
                </a:solidFill>
              </a:rPr>
              <a:t>Design</a:t>
            </a:r>
            <a:r>
              <a:rPr lang="en-GB" dirty="0"/>
              <a:t> </a:t>
            </a:r>
            <a:endParaRPr lang="en-GB" dirty="0" smtClean="0"/>
          </a:p>
          <a:p>
            <a:pPr algn="just"/>
            <a:r>
              <a:rPr lang="en-GB" sz="1000" dirty="0" smtClean="0"/>
              <a:t>To create </a:t>
            </a:r>
            <a:r>
              <a:rPr lang="en-GB" sz="1000" dirty="0"/>
              <a:t>collages by exploring themes to do with humans and their </a:t>
            </a:r>
            <a:r>
              <a:rPr lang="en-GB" sz="1000" dirty="0" smtClean="0"/>
              <a:t>environment.</a:t>
            </a:r>
          </a:p>
          <a:p>
            <a:pPr algn="just"/>
            <a:r>
              <a:rPr lang="en-GB" sz="1000" dirty="0" smtClean="0"/>
              <a:t>To explore </a:t>
            </a:r>
            <a:r>
              <a:rPr lang="en-GB" sz="1000" dirty="0"/>
              <a:t>the elements </a:t>
            </a:r>
            <a:r>
              <a:rPr lang="en-GB" sz="1000" dirty="0" smtClean="0"/>
              <a:t>that might used within a </a:t>
            </a:r>
            <a:r>
              <a:rPr lang="en-GB" sz="1000" dirty="0"/>
              <a:t>set </a:t>
            </a:r>
            <a:r>
              <a:rPr lang="en-GB" sz="1000" dirty="0" smtClean="0"/>
              <a:t>design.</a:t>
            </a:r>
            <a:endParaRPr lang="en-US" sz="1000" b="1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5320" y="1783359"/>
            <a:ext cx="2949280" cy="15081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cs typeface="Aharoni" panose="02010803020104030203" pitchFamily="2" charset="-79"/>
              </a:rPr>
              <a:t>RE (What do people believe about life after death?)</a:t>
            </a:r>
          </a:p>
          <a:p>
            <a:pPr algn="just"/>
            <a:r>
              <a:rPr lang="en-GB" sz="1000" dirty="0" smtClean="0"/>
              <a:t>The children will be learning about what Hindus, Christians and Muslims believe about life after death. Comparing </a:t>
            </a:r>
            <a:r>
              <a:rPr lang="en-GB" sz="1000" dirty="0"/>
              <a:t>and contrasting different views and opinions and thinking about how we </a:t>
            </a:r>
            <a:r>
              <a:rPr lang="en-GB" sz="1000" dirty="0" smtClean="0"/>
              <a:t>might help </a:t>
            </a:r>
            <a:r>
              <a:rPr lang="en-GB" sz="1000" dirty="0"/>
              <a:t>someone who has lost someone. </a:t>
            </a:r>
            <a:r>
              <a:rPr lang="en-GB" sz="1000" dirty="0" smtClean="0"/>
              <a:t>To discuss ideas about life after death.</a:t>
            </a:r>
            <a:r>
              <a:rPr lang="en-GB" dirty="0"/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3230" y="4922773"/>
            <a:ext cx="2647673" cy="16389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Science </a:t>
            </a:r>
            <a:r>
              <a:rPr lang="en-US" sz="1050" b="1" dirty="0" smtClean="0">
                <a:solidFill>
                  <a:prstClr val="black"/>
                </a:solidFill>
              </a:rPr>
              <a:t>(</a:t>
            </a:r>
            <a:r>
              <a:rPr lang="en-GB" sz="1050" b="1" dirty="0"/>
              <a:t>All living things </a:t>
            </a:r>
            <a:r>
              <a:rPr lang="en-US" sz="1050" b="1" dirty="0" smtClean="0">
                <a:solidFill>
                  <a:prstClr val="black"/>
                </a:solidFill>
              </a:rPr>
              <a:t>)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To describe </a:t>
            </a:r>
            <a:r>
              <a:rPr lang="en-GB" sz="1000" dirty="0"/>
              <a:t>how living things are classified into broad groups according to common observable characteristics and based on similarities and differences, including microorganisms, plants and animals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To give </a:t>
            </a:r>
            <a:r>
              <a:rPr lang="en-GB" sz="1000" dirty="0"/>
              <a:t>reasons for classifying plants and animals based on specific characteristics.</a:t>
            </a:r>
          </a:p>
          <a:p>
            <a:pPr lvl="0"/>
            <a:r>
              <a:rPr lang="en-GB" sz="1000" dirty="0"/>
              <a:t>Maths link: Interpreting charts  &amp; line graphs</a:t>
            </a:r>
          </a:p>
          <a:p>
            <a:pPr lvl="0" algn="just"/>
            <a:endParaRPr lang="en-GB" sz="1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32773" y="44169"/>
            <a:ext cx="485421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  <a:latin typeface="Comic Sans MS"/>
                <a:cs typeface="Comic Sans MS"/>
              </a:rPr>
              <a:t>Planning Grid – Year 6 – Summer 2 </a:t>
            </a:r>
            <a:r>
              <a:rPr lang="en-US" b="1" dirty="0" smtClean="0">
                <a:solidFill>
                  <a:prstClr val="white"/>
                </a:solidFill>
                <a:latin typeface="Comic Sans MS"/>
                <a:cs typeface="Comic Sans MS"/>
              </a:rPr>
              <a:t>2021 </a:t>
            </a:r>
            <a:endParaRPr lang="en-US" b="1" dirty="0">
              <a:solidFill>
                <a:prstClr val="white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2656" y="5115133"/>
            <a:ext cx="284903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Spanish (</a:t>
            </a:r>
            <a:r>
              <a:rPr lang="en-US" b="1" dirty="0" err="1" smtClean="0">
                <a:solidFill>
                  <a:prstClr val="black"/>
                </a:solidFill>
              </a:rPr>
              <a:t>Hago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deporte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say different sports.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say which sports you like/dislike and joining sentences using conjunctions.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say what sports that can be done in different weathers.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prstClr val="black"/>
                </a:solidFill>
              </a:rPr>
              <a:t>To say what kind of clothes you wear to do different sports.</a:t>
            </a:r>
            <a:endParaRPr lang="en-US" sz="1000" dirty="0" smtClean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85692" y="4553441"/>
            <a:ext cx="27360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prstClr val="white"/>
                </a:solidFill>
                <a:latin typeface="Bodoni MT" panose="02070603080606020203" pitchFamily="18" charset="0"/>
              </a:rPr>
              <a:t>Magnificent </a:t>
            </a:r>
            <a:r>
              <a:rPr lang="en-GB" dirty="0" smtClean="0">
                <a:solidFill>
                  <a:prstClr val="white"/>
                </a:solidFill>
                <a:latin typeface="Bodoni MT" panose="02070603080606020203" pitchFamily="18" charset="0"/>
              </a:rPr>
              <a:t>Mountains</a:t>
            </a:r>
            <a:endParaRPr lang="en-GB" dirty="0">
              <a:solidFill>
                <a:prstClr val="white"/>
              </a:solidFill>
              <a:latin typeface="Bodoni MT" panose="020706030806060202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80" y="509464"/>
            <a:ext cx="2699679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u="sng" dirty="0" smtClean="0"/>
              <a:t>Special Events:</a:t>
            </a:r>
          </a:p>
          <a:p>
            <a:r>
              <a:rPr lang="en-GB" sz="1400" dirty="0" smtClean="0"/>
              <a:t>Year 6 </a:t>
            </a:r>
            <a:r>
              <a:rPr lang="en-GB" sz="1400" dirty="0" smtClean="0"/>
              <a:t>Enrichment Day</a:t>
            </a:r>
            <a:r>
              <a:rPr lang="en-GB" sz="1400" dirty="0" smtClean="0"/>
              <a:t> </a:t>
            </a:r>
            <a:r>
              <a:rPr lang="en-GB" sz="1400" dirty="0" smtClean="0"/>
              <a:t>on </a:t>
            </a:r>
            <a:r>
              <a:rPr lang="en-GB" sz="1400" dirty="0" smtClean="0"/>
              <a:t>24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smtClean="0"/>
              <a:t>June </a:t>
            </a:r>
            <a:r>
              <a:rPr lang="en-GB" sz="1400" dirty="0" smtClean="0"/>
              <a:t>2021</a:t>
            </a:r>
            <a:endParaRPr lang="en-GB" sz="1400" dirty="0" smtClean="0"/>
          </a:p>
          <a:p>
            <a:r>
              <a:rPr lang="en-GB" sz="1400" dirty="0" smtClean="0"/>
              <a:t>Sports </a:t>
            </a:r>
            <a:r>
              <a:rPr lang="en-GB" sz="1400" dirty="0" smtClean="0"/>
              <a:t>Day – </a:t>
            </a:r>
            <a:r>
              <a:rPr lang="en-GB" sz="1400" dirty="0" smtClean="0"/>
              <a:t>15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July 2021</a:t>
            </a:r>
          </a:p>
          <a:p>
            <a:r>
              <a:rPr lang="en-GB" sz="1400" dirty="0" smtClean="0"/>
              <a:t>Year 6 Prom- 13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July 2021</a:t>
            </a:r>
            <a:endParaRPr lang="en-GB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079" y="2369720"/>
            <a:ext cx="2914476" cy="218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720</TotalTime>
  <Words>468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Bodoni MT</vt:lpstr>
      <vt:lpstr>Comic Sans MS</vt:lpstr>
      <vt:lpstr>Tw Cen MT</vt:lpstr>
      <vt:lpstr>Tw Cen MT Condensed</vt:lpstr>
      <vt:lpstr>Wingdings 3</vt:lpstr>
      <vt:lpstr>Integral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davey</dc:creator>
  <cp:lastModifiedBy>Darren Lalchan</cp:lastModifiedBy>
  <cp:revision>71</cp:revision>
  <cp:lastPrinted>2015-01-30T16:29:31Z</cp:lastPrinted>
  <dcterms:created xsi:type="dcterms:W3CDTF">2014-08-14T21:54:22Z</dcterms:created>
  <dcterms:modified xsi:type="dcterms:W3CDTF">2021-05-25T12:44:32Z</dcterms:modified>
</cp:coreProperties>
</file>