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5" r:id="rId5"/>
    <p:sldId id="258" r:id="rId6"/>
    <p:sldId id="263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315E88-1110-4669-AB3B-75552135BCFA}">
          <p14:sldIdLst>
            <p14:sldId id="265"/>
            <p14:sldId id="25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8CC63E"/>
    <a:srgbClr val="FFFF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6E5EB-CB02-4E5A-AFF4-844C1E5D55BC}" v="2" dt="2021-07-20T15:49:0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Henry Stearns" userId="08f6c367-6826-4c37-858d-95cf9cc46c91" providerId="ADAL" clId="{95303127-A301-4191-A032-639721B1F001}"/>
    <pc:docChg chg="custSel modSld">
      <pc:chgData name="Shirley Henry Stearns" userId="08f6c367-6826-4c37-858d-95cf9cc46c91" providerId="ADAL" clId="{95303127-A301-4191-A032-639721B1F001}" dt="2021-07-13T07:52:35.717" v="1017" actId="20577"/>
      <pc:docMkLst>
        <pc:docMk/>
      </pc:docMkLst>
      <pc:sldChg chg="modSp">
        <pc:chgData name="Shirley Henry Stearns" userId="08f6c367-6826-4c37-858d-95cf9cc46c91" providerId="ADAL" clId="{95303127-A301-4191-A032-639721B1F001}" dt="2021-07-13T07:43:50.923" v="616" actId="20577"/>
        <pc:sldMkLst>
          <pc:docMk/>
          <pc:sldMk cId="0" sldId="258"/>
        </pc:sldMkLst>
        <pc:spChg chg="mod">
          <ac:chgData name="Shirley Henry Stearns" userId="08f6c367-6826-4c37-858d-95cf9cc46c91" providerId="ADAL" clId="{95303127-A301-4191-A032-639721B1F001}" dt="2021-07-13T07:40:03.256" v="347" actId="20577"/>
          <ac:spMkLst>
            <pc:docMk/>
            <pc:sldMk cId="0" sldId="258"/>
            <ac:spMk id="2" creationId="{6F94706F-A553-4F6B-A623-65E265D6723D}"/>
          </ac:spMkLst>
        </pc:spChg>
        <pc:graphicFrameChg chg="modGraphic">
          <ac:chgData name="Shirley Henry Stearns" userId="08f6c367-6826-4c37-858d-95cf9cc46c91" providerId="ADAL" clId="{95303127-A301-4191-A032-639721B1F001}" dt="2021-07-13T07:43:50.923" v="616" actId="20577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95303127-A301-4191-A032-639721B1F001}" dt="2021-07-13T07:52:35.717" v="1017" actId="20577"/>
        <pc:sldMkLst>
          <pc:docMk/>
          <pc:sldMk cId="0" sldId="263"/>
        </pc:sldMkLst>
        <pc:spChg chg="mod">
          <ac:chgData name="Shirley Henry Stearns" userId="08f6c367-6826-4c37-858d-95cf9cc46c91" providerId="ADAL" clId="{95303127-A301-4191-A032-639721B1F001}" dt="2021-07-13T07:40:23.056" v="375" actId="20577"/>
          <ac:spMkLst>
            <pc:docMk/>
            <pc:sldMk cId="0" sldId="263"/>
            <ac:spMk id="2" creationId="{E3A77D69-E289-418E-91D5-1F61FEAB5323}"/>
          </ac:spMkLst>
        </pc:spChg>
        <pc:graphicFrameChg chg="modGraphic">
          <ac:chgData name="Shirley Henry Stearns" userId="08f6c367-6826-4c37-858d-95cf9cc46c91" providerId="ADAL" clId="{95303127-A301-4191-A032-639721B1F001}" dt="2021-07-13T07:52:35.717" v="1017" actId="20577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95303127-A301-4191-A032-639721B1F001}" dt="2021-07-13T07:48:00.861" v="853" actId="20577"/>
        <pc:sldMkLst>
          <pc:docMk/>
          <pc:sldMk cId="0" sldId="265"/>
        </pc:sldMkLst>
        <pc:spChg chg="mod">
          <ac:chgData name="Shirley Henry Stearns" userId="08f6c367-6826-4c37-858d-95cf9cc46c91" providerId="ADAL" clId="{95303127-A301-4191-A032-639721B1F001}" dt="2021-07-13T07:39:48.939" v="319" actId="20577"/>
          <ac:spMkLst>
            <pc:docMk/>
            <pc:sldMk cId="0" sldId="265"/>
            <ac:spMk id="4147" creationId="{00000000-0000-0000-0000-000000000000}"/>
          </ac:spMkLst>
        </pc:spChg>
        <pc:graphicFrameChg chg="modGraphic">
          <ac:chgData name="Shirley Henry Stearns" userId="08f6c367-6826-4c37-858d-95cf9cc46c91" providerId="ADAL" clId="{95303127-A301-4191-A032-639721B1F001}" dt="2021-07-13T07:48:00.861" v="853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Shirley Henry Stearns" userId="08f6c367-6826-4c37-858d-95cf9cc46c91" providerId="ADAL" clId="{3B26E5EB-CB02-4E5A-AFF4-844C1E5D55BC}"/>
    <pc:docChg chg="modSld">
      <pc:chgData name="Shirley Henry Stearns" userId="08f6c367-6826-4c37-858d-95cf9cc46c91" providerId="ADAL" clId="{3B26E5EB-CB02-4E5A-AFF4-844C1E5D55BC}" dt="2021-07-20T15:49:05.747" v="60"/>
      <pc:docMkLst>
        <pc:docMk/>
      </pc:docMkLst>
      <pc:sldChg chg="modSp">
        <pc:chgData name="Shirley Henry Stearns" userId="08f6c367-6826-4c37-858d-95cf9cc46c91" providerId="ADAL" clId="{3B26E5EB-CB02-4E5A-AFF4-844C1E5D55BC}" dt="2021-07-20T15:48:44.978" v="58"/>
        <pc:sldMkLst>
          <pc:docMk/>
          <pc:sldMk cId="0" sldId="258"/>
        </pc:sldMkLst>
        <pc:graphicFrameChg chg="mod modGraphic">
          <ac:chgData name="Shirley Henry Stearns" userId="08f6c367-6826-4c37-858d-95cf9cc46c91" providerId="ADAL" clId="{3B26E5EB-CB02-4E5A-AFF4-844C1E5D55BC}" dt="2021-07-20T15:48:44.978" v="58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3B26E5EB-CB02-4E5A-AFF4-844C1E5D55BC}" dt="2021-07-20T15:49:05.747" v="60"/>
        <pc:sldMkLst>
          <pc:docMk/>
          <pc:sldMk cId="0" sldId="263"/>
        </pc:sldMkLst>
        <pc:graphicFrameChg chg="mod modGraphic">
          <ac:chgData name="Shirley Henry Stearns" userId="08f6c367-6826-4c37-858d-95cf9cc46c91" providerId="ADAL" clId="{3B26E5EB-CB02-4E5A-AFF4-844C1E5D55BC}" dt="2021-07-20T15:49:05.747" v="60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3B26E5EB-CB02-4E5A-AFF4-844C1E5D55BC}" dt="2021-07-20T15:47:38.813" v="56" actId="20577"/>
        <pc:sldMkLst>
          <pc:docMk/>
          <pc:sldMk cId="0" sldId="265"/>
        </pc:sldMkLst>
        <pc:graphicFrameChg chg="modGraphic">
          <ac:chgData name="Shirley Henry Stearns" userId="08f6c367-6826-4c37-858d-95cf9cc46c91" providerId="ADAL" clId="{3B26E5EB-CB02-4E5A-AFF4-844C1E5D55BC}" dt="2021-07-20T15:47:38.813" v="56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  <pc:docChgLst>
    <pc:chgData name="Shirley Henry Stearns" userId="08f6c367-6826-4c37-858d-95cf9cc46c91" providerId="ADAL" clId="{AA5FC5FC-8BE8-4A42-A96A-A1B67F9B57B6}"/>
    <pc:docChg chg="modSld">
      <pc:chgData name="Shirley Henry Stearns" userId="08f6c367-6826-4c37-858d-95cf9cc46c91" providerId="ADAL" clId="{AA5FC5FC-8BE8-4A42-A96A-A1B67F9B57B6}" dt="2021-07-13T06:15:28.967" v="110" actId="20577"/>
      <pc:docMkLst>
        <pc:docMk/>
      </pc:docMkLst>
      <pc:sldChg chg="modSp">
        <pc:chgData name="Shirley Henry Stearns" userId="08f6c367-6826-4c37-858d-95cf9cc46c91" providerId="ADAL" clId="{AA5FC5FC-8BE8-4A42-A96A-A1B67F9B57B6}" dt="2021-07-13T06:14:45.244" v="64" actId="20577"/>
        <pc:sldMkLst>
          <pc:docMk/>
          <pc:sldMk cId="0" sldId="258"/>
        </pc:sldMkLst>
        <pc:spChg chg="mod">
          <ac:chgData name="Shirley Henry Stearns" userId="08f6c367-6826-4c37-858d-95cf9cc46c91" providerId="ADAL" clId="{AA5FC5FC-8BE8-4A42-A96A-A1B67F9B57B6}" dt="2021-07-13T06:14:45.244" v="64" actId="20577"/>
          <ac:spMkLst>
            <pc:docMk/>
            <pc:sldMk cId="0" sldId="258"/>
            <ac:spMk id="2" creationId="{6F94706F-A553-4F6B-A623-65E265D6723D}"/>
          </ac:spMkLst>
        </pc:spChg>
      </pc:sldChg>
      <pc:sldChg chg="modSp">
        <pc:chgData name="Shirley Henry Stearns" userId="08f6c367-6826-4c37-858d-95cf9cc46c91" providerId="ADAL" clId="{AA5FC5FC-8BE8-4A42-A96A-A1B67F9B57B6}" dt="2021-07-13T06:15:15.754" v="102" actId="20577"/>
        <pc:sldMkLst>
          <pc:docMk/>
          <pc:sldMk cId="0" sldId="263"/>
        </pc:sldMkLst>
        <pc:spChg chg="mod">
          <ac:chgData name="Shirley Henry Stearns" userId="08f6c367-6826-4c37-858d-95cf9cc46c91" providerId="ADAL" clId="{AA5FC5FC-8BE8-4A42-A96A-A1B67F9B57B6}" dt="2021-07-13T06:15:15.754" v="102" actId="20577"/>
          <ac:spMkLst>
            <pc:docMk/>
            <pc:sldMk cId="0" sldId="263"/>
            <ac:spMk id="2" creationId="{E3A77D69-E289-418E-91D5-1F61FEAB5323}"/>
          </ac:spMkLst>
        </pc:spChg>
      </pc:sldChg>
      <pc:sldChg chg="modSp">
        <pc:chgData name="Shirley Henry Stearns" userId="08f6c367-6826-4c37-858d-95cf9cc46c91" providerId="ADAL" clId="{AA5FC5FC-8BE8-4A42-A96A-A1B67F9B57B6}" dt="2021-07-13T06:15:28.967" v="110" actId="20577"/>
        <pc:sldMkLst>
          <pc:docMk/>
          <pc:sldMk cId="0" sldId="265"/>
        </pc:sldMkLst>
        <pc:spChg chg="mod">
          <ac:chgData name="Shirley Henry Stearns" userId="08f6c367-6826-4c37-858d-95cf9cc46c91" providerId="ADAL" clId="{AA5FC5FC-8BE8-4A42-A96A-A1B67F9B57B6}" dt="2021-07-13T06:15:28.967" v="110" actId="20577"/>
          <ac:spMkLst>
            <pc:docMk/>
            <pc:sldMk cId="0" sldId="265"/>
            <ac:spMk id="4147" creationId="{00000000-0000-0000-0000-000000000000}"/>
          </ac:spMkLst>
        </pc:spChg>
      </pc:sldChg>
    </pc:docChg>
  </pc:docChgLst>
  <pc:docChgLst>
    <pc:chgData name="Shirley Henry Stearns" userId="08f6c367-6826-4c37-858d-95cf9cc46c91" providerId="ADAL" clId="{64309BB8-BBE3-4C14-AD8C-C2294E708C80}"/>
    <pc:docChg chg="modSld">
      <pc:chgData name="Shirley Henry Stearns" userId="08f6c367-6826-4c37-858d-95cf9cc46c91" providerId="ADAL" clId="{64309BB8-BBE3-4C14-AD8C-C2294E708C80}" dt="2021-07-13T07:31:56.096" v="0" actId="20577"/>
      <pc:docMkLst>
        <pc:docMk/>
      </pc:docMkLst>
      <pc:sldChg chg="modSp">
        <pc:chgData name="Shirley Henry Stearns" userId="08f6c367-6826-4c37-858d-95cf9cc46c91" providerId="ADAL" clId="{64309BB8-BBE3-4C14-AD8C-C2294E708C80}" dt="2021-07-13T07:31:56.096" v="0" actId="20577"/>
        <pc:sldMkLst>
          <pc:docMk/>
          <pc:sldMk cId="0" sldId="258"/>
        </pc:sldMkLst>
        <pc:spChg chg="mod">
          <ac:chgData name="Shirley Henry Stearns" userId="08f6c367-6826-4c37-858d-95cf9cc46c91" providerId="ADAL" clId="{64309BB8-BBE3-4C14-AD8C-C2294E708C80}" dt="2021-07-13T07:31:56.096" v="0" actId="20577"/>
          <ac:spMkLst>
            <pc:docMk/>
            <pc:sldMk cId="0" sldId="258"/>
            <ac:spMk id="2" creationId="{6F94706F-A553-4F6B-A623-65E265D6723D}"/>
          </ac:spMkLst>
        </pc:spChg>
      </pc:sldChg>
    </pc:docChg>
  </pc:docChgLst>
  <pc:docChgLst>
    <pc:chgData name="Shirley Henry Stearns" userId="08f6c367-6826-4c37-858d-95cf9cc46c91" providerId="ADAL" clId="{91D0BAC8-A2D7-4649-8352-40A6B3A0445B}"/>
    <pc:docChg chg="undo custSel modSld">
      <pc:chgData name="Shirley Henry Stearns" userId="08f6c367-6826-4c37-858d-95cf9cc46c91" providerId="ADAL" clId="{91D0BAC8-A2D7-4649-8352-40A6B3A0445B}" dt="2021-07-13T05:35:09.633" v="1538" actId="20577"/>
      <pc:docMkLst>
        <pc:docMk/>
      </pc:docMkLst>
      <pc:sldChg chg="modSp">
        <pc:chgData name="Shirley Henry Stearns" userId="08f6c367-6826-4c37-858d-95cf9cc46c91" providerId="ADAL" clId="{91D0BAC8-A2D7-4649-8352-40A6B3A0445B}" dt="2021-07-13T05:26:02.341" v="1034" actId="20577"/>
        <pc:sldMkLst>
          <pc:docMk/>
          <pc:sldMk cId="0" sldId="258"/>
        </pc:sldMkLst>
        <pc:graphicFrameChg chg="mod modGraphic">
          <ac:chgData name="Shirley Henry Stearns" userId="08f6c367-6826-4c37-858d-95cf9cc46c91" providerId="ADAL" clId="{91D0BAC8-A2D7-4649-8352-40A6B3A0445B}" dt="2021-07-13T05:26:02.341" v="1034" actId="20577"/>
          <ac:graphicFrameMkLst>
            <pc:docMk/>
            <pc:sldMk cId="0" sldId="258"/>
            <ac:graphicFrameMk id="3360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91D0BAC8-A2D7-4649-8352-40A6B3A0445B}" dt="2021-07-13T05:35:09.633" v="1538" actId="20577"/>
        <pc:sldMkLst>
          <pc:docMk/>
          <pc:sldMk cId="0" sldId="263"/>
        </pc:sldMkLst>
        <pc:graphicFrameChg chg="mod modGraphic">
          <ac:chgData name="Shirley Henry Stearns" userId="08f6c367-6826-4c37-858d-95cf9cc46c91" providerId="ADAL" clId="{91D0BAC8-A2D7-4649-8352-40A6B3A0445B}" dt="2021-07-13T05:35:09.633" v="1538" actId="20577"/>
          <ac:graphicFrameMkLst>
            <pc:docMk/>
            <pc:sldMk cId="0" sldId="263"/>
            <ac:graphicFrameMk id="2261" creationId="{00000000-0000-0000-0000-000000000000}"/>
          </ac:graphicFrameMkLst>
        </pc:graphicFrameChg>
      </pc:sldChg>
      <pc:sldChg chg="modSp">
        <pc:chgData name="Shirley Henry Stearns" userId="08f6c367-6826-4c37-858d-95cf9cc46c91" providerId="ADAL" clId="{91D0BAC8-A2D7-4649-8352-40A6B3A0445B}" dt="2021-07-13T05:16:21.169" v="478" actId="20577"/>
        <pc:sldMkLst>
          <pc:docMk/>
          <pc:sldMk cId="0" sldId="265"/>
        </pc:sldMkLst>
        <pc:graphicFrameChg chg="mod modGraphic">
          <ac:chgData name="Shirley Henry Stearns" userId="08f6c367-6826-4c37-858d-95cf9cc46c91" providerId="ADAL" clId="{91D0BAC8-A2D7-4649-8352-40A6B3A0445B}" dt="2021-07-13T05:16:21.169" v="478" actId="20577"/>
          <ac:graphicFrameMkLst>
            <pc:docMk/>
            <pc:sldMk cId="0" sldId="265"/>
            <ac:graphicFrameMk id="226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577048" y="618823"/>
            <a:ext cx="7972147" cy="6110238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1741107" y="740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Dog Kennel Hill Primary </a:t>
            </a:r>
          </a:p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Menu Week 1</a:t>
            </a:r>
            <a:endParaRPr lang="en-GB" sz="16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8429"/>
              </p:ext>
            </p:extLst>
          </p:nvPr>
        </p:nvGraphicFramePr>
        <p:xfrm>
          <a:off x="610942" y="618823"/>
          <a:ext cx="7922116" cy="5450440"/>
        </p:xfrm>
        <a:graphic>
          <a:graphicData uri="http://schemas.openxmlformats.org/drawingml/2006/table">
            <a:tbl>
              <a:tblPr/>
              <a:tblGrid>
                <a:gridCol w="11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60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2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BBQ Chicken with Rice and Peas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Allegra’s Chicken Filo Pie with Mashed Potato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Roasted Turkey</a:t>
                      </a: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Roast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Beef Pasta Bolognese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68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Chinese Veggie Noodles</a:t>
                      </a:r>
                      <a:endParaRPr kumimoji="0" lang="en-GB" sz="1000" b="1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Gill Sans"/>
                        </a:rPr>
                        <a:t>Macaroni Cheese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Meat Free Roast with Roast Potatoes and Gravy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Quorn Hot Dog with Potato Wedges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Meat Free Nuggets and Chips</a:t>
                      </a:r>
                      <a:endParaRPr lang="en-GB" sz="1000" b="0" i="0" u="none" strike="noStrike" cap="none" normalizeH="0" baseline="0" noProof="0" dirty="0">
                        <a:ln>
                          <a:noFill/>
                        </a:ln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Daily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Faves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 Sandwiches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835343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Green Beans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Broccoli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4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Salad Bar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Lettuce, Carrot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 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Peppers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Carrot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58550"/>
                  </a:ext>
                </a:extLst>
              </a:tr>
              <a:tr h="103838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Fruit Slices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Yoghurt &amp; Fresh Fruit Slices*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Pineapple Upside Down Cake with Custard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Blueberry Frozen Yoghurt &amp; Fresh Fruit 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Yoghurt &amp; Fresh Fruit Platter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Cheese &amp; Biscuits</a:t>
                      </a: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GB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Fresh Fruit 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915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 ****</a:t>
                      </a:r>
                      <a:r>
                        <a:rPr lang="en-US" sz="1000" b="1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Schools Choice: 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Filled Jacket Potato, Extra Pasta Dish, Sandwich/Baguette (Subject to availability).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Vegetables &amp; Fruit are subject to seasonal variation. Menu is subject to individual school changes.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*Fruit Based</a:t>
                      </a:r>
                      <a:r>
                        <a:rPr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**Wholegrain ***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Gill Sans"/>
                        </a:rPr>
                        <a:t>Oily Fish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612559" y="684744"/>
            <a:ext cx="8105313" cy="5879531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59083"/>
              </p:ext>
            </p:extLst>
          </p:nvPr>
        </p:nvGraphicFramePr>
        <p:xfrm>
          <a:off x="626150" y="712721"/>
          <a:ext cx="8054002" cy="5180369"/>
        </p:xfrm>
        <a:graphic>
          <a:graphicData uri="http://schemas.openxmlformats.org/drawingml/2006/table">
            <a:tbl>
              <a:tblPr/>
              <a:tblGrid>
                <a:gridCol w="116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304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Monday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Tuesday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Wednesday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Thursday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Friday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3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Beef Keema Curry with Rice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Chicken Sausage with Mash and Gravy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Roast Bee </a:t>
                      </a: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Roast Potatoes</a:t>
                      </a: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Gravy</a:t>
                      </a:r>
                      <a:r>
                        <a:rPr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1" fontAlgn="base" latinLnBrk="0" hangingPunct="1"/>
                      <a:r>
                        <a:rPr lang="en-GB" sz="1000" b="1" i="0" u="none" strike="noStrike" kern="1200" baseline="0" dirty="0">
                          <a:solidFill>
                            <a:schemeClr val="tx1"/>
                          </a:solidFill>
                          <a:latin typeface="Gill Sans"/>
                          <a:ea typeface="+mn-ea"/>
                          <a:cs typeface="+mn-cs"/>
                        </a:rPr>
                        <a:t>Beef Lasagne with Garlic &amp; Herb Bread Wedge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Southern Fried Chicken Tasters with Chips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1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Cheese and Tomato Pizza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Dough Balls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Allegra’s Oodles of Noodles</a:t>
                      </a:r>
                      <a:endParaRPr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Creamy Vegetable Pie with Roast Potatoes and Gravy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Mild Chickpea and Potato Curry</a:t>
                      </a:r>
                      <a:endParaRPr lang="en-GB" sz="10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Meat Free Dippers with Chips</a:t>
                      </a:r>
                      <a:endParaRPr kumimoji="0" lang="en-GB" sz="1000" b="1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1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Daily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Faves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 Sandwiches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729772"/>
                  </a:ext>
                </a:extLst>
              </a:tr>
              <a:tr h="44611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Carrot Sticks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Cucumber Sticks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Broccoli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  <a:endParaRPr lang="en-GB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Cabbage</a:t>
                      </a:r>
                      <a:endParaRPr kumimoji="0" lang="en-GB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Green Beans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Baked Beans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3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Salad Bar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Lettuce, Carrot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 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Peppers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Carrot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272915"/>
                  </a:ext>
                </a:extLst>
              </a:tr>
              <a:tr h="102304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1" u="none" strike="noStrike" baseline="0" noProof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Fresh Fruit Slices*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Peach Shortbread Pudding &amp; custard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 Frozen Yoghurt 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Fresh Fruit Slices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Cheese &amp; Biscuits</a:t>
                      </a: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Cheddar Portions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48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 ****</a:t>
                      </a:r>
                      <a:r>
                        <a:rPr lang="en-US" sz="1000" b="1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Schools Choice: 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Filled Jacket Potato, Extra Pasta Dish, Sandwich/Baguette (Subject to availability).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Vegetables &amp; Fruit are subject to seasonal variation. Menu is subject to individual school changes.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*Fruit Based</a:t>
                      </a:r>
                      <a:r>
                        <a:rPr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**Wholegrain ***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Gill Sans"/>
                        </a:rPr>
                        <a:t>Oily Fish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sp>
        <p:nvSpPr>
          <p:cNvPr id="2" name="Text Box 65">
            <a:extLst>
              <a:ext uri="{FF2B5EF4-FFF2-40B4-BE49-F238E27FC236}">
                <a16:creationId xmlns:a16="http://schemas.microsoft.com/office/drawing/2014/main" id="{6F94706F-A553-4F6B-A623-65E265D6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107" y="740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Dog Kennel Hill Primary </a:t>
            </a:r>
          </a:p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Week 2</a:t>
            </a:r>
            <a:endParaRPr lang="en-GB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18478"/>
              </p:ext>
            </p:extLst>
          </p:nvPr>
        </p:nvGraphicFramePr>
        <p:xfrm>
          <a:off x="755576" y="764704"/>
          <a:ext cx="7869756" cy="5375986"/>
        </p:xfrm>
        <a:graphic>
          <a:graphicData uri="http://schemas.openxmlformats.org/drawingml/2006/table">
            <a:tbl>
              <a:tblPr/>
              <a:tblGrid>
                <a:gridCol w="122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016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28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Caribbean Style Beef Pie with Mashed Potato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Allegra’s </a:t>
                      </a: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Garlicky Chicken 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</a:t>
                      </a:r>
                      <a:r>
                        <a:rPr kumimoji="0" lang="en-GB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Spanishy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Spuds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Roast Chicken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Roast Potatoes</a:t>
                      </a: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and Gravy</a:t>
                      </a:r>
                      <a:r>
                        <a:rPr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Beef Burrito</a:t>
                      </a:r>
                      <a:endParaRPr kumimoji="0" lang="en-US" sz="1000" noProof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Golden Fish Fingers and Chips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3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Alternative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Macaroni Cheese</a:t>
                      </a:r>
                      <a:endParaRPr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Veggie Balls in Tomato Sauce 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Pastry Slice with Roast Potatoes and Gravy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Veggie Lasagne served with a Bread Wedge</a:t>
                      </a:r>
                      <a:endParaRPr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Meat Free Dippers and Chips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Daily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Faves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 Sandwiches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Jacket Potatoes with Filling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345924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Carrots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Green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2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Salad Bar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Lettuce, Carrot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 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Peppers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Carrot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‘Salad of the Day’, Tomato, Cucumber, </a:t>
                      </a: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Lettuce, Sweetcorn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283435"/>
                  </a:ext>
                </a:extLst>
              </a:tr>
              <a:tr h="97321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10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Fresh Fruit Platter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Pineapple and Peach Crumble with Custard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 Ice Cream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Fresh Fruit Platter</a:t>
                      </a:r>
                      <a:endParaRPr kumimoji="0" lang="en-US" sz="1000" dirty="0"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Cheese &amp; Biscuits</a:t>
                      </a:r>
                      <a:r>
                        <a:rPr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endParaRPr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82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Cool Water, Fresh Fruit, Freshly Baked Bread and Yoghurt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 ****</a:t>
                      </a:r>
                      <a:r>
                        <a:rPr lang="en-US" sz="1000" b="1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Schools Choice: </a:t>
                      </a: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Filled Jacket Potato, Extra Pasta Dish, Sandwich/Baguette (Subject to availability).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latin typeface="Gill Sans"/>
                          <a:ea typeface="+mn-ea"/>
                          <a:cs typeface="+mn-cs"/>
                        </a:rPr>
                        <a:t>Vegetables &amp; Fruit are subject to seasonal variation. Menu is subject to individual school changes.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u="none" strike="noStrike" kern="1200" baseline="0" dirty="0">
                        <a:solidFill>
                          <a:srgbClr val="000000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*Fruit Based</a:t>
                      </a:r>
                      <a:r>
                        <a:rPr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 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**Wholegrain ***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Gill Sans"/>
                        </a:rPr>
                        <a:t>Oily Fish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5">
            <a:extLst>
              <a:ext uri="{FF2B5EF4-FFF2-40B4-BE49-F238E27FC236}">
                <a16:creationId xmlns:a16="http://schemas.microsoft.com/office/drawing/2014/main" id="{E3A77D69-E289-418E-91D5-1F61FEAB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107" y="740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Dog Kennel Hill Primary </a:t>
            </a:r>
          </a:p>
          <a:p>
            <a:pPr algn="ctr">
              <a:spcBef>
                <a:spcPts val="0"/>
              </a:spcBef>
            </a:pPr>
            <a:r>
              <a:rPr lang="en-GB" sz="16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Week 3</a:t>
            </a: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626B6830A5240955946E89E4BBC80" ma:contentTypeVersion="13" ma:contentTypeDescription="Create a new document." ma:contentTypeScope="" ma:versionID="994e4c6fd05703f6bd237ed070f02454">
  <xsd:schema xmlns:xsd="http://www.w3.org/2001/XMLSchema" xmlns:xs="http://www.w3.org/2001/XMLSchema" xmlns:p="http://schemas.microsoft.com/office/2006/metadata/properties" xmlns:ns3="01c5f2df-7ab7-4b18-9540-fe6d329437bd" xmlns:ns4="04e328ca-9ba6-41df-b24c-7fbeca27f065" targetNamespace="http://schemas.microsoft.com/office/2006/metadata/properties" ma:root="true" ma:fieldsID="702a1cc20ec44973c48359b97d15a6ef" ns3:_="" ns4:_="">
    <xsd:import namespace="01c5f2df-7ab7-4b18-9540-fe6d329437bd"/>
    <xsd:import namespace="04e328ca-9ba6-41df-b24c-7fbeca27f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5f2df-7ab7-4b18-9540-fe6d32943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328ca-9ba6-41df-b24c-7fbeca27f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16528-0458-4658-A9F7-A6BC63B1C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5f2df-7ab7-4b18-9540-fe6d329437bd"/>
    <ds:schemaRef ds:uri="04e328ca-9ba6-41df-b24c-7fbeca27f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C9781-3A03-46B4-9B71-5405CDBA4A98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4e328ca-9ba6-41df-b24c-7fbeca27f065"/>
    <ds:schemaRef ds:uri="http://purl.org/dc/dcmitype/"/>
    <ds:schemaRef ds:uri="01c5f2df-7ab7-4b18-9540-fe6d329437b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743</Words>
  <Application>Microsoft Office PowerPoint</Application>
  <PresentationFormat>On-screen Show (4:3)</PresentationFormat>
  <Paragraphs>183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Shirley Henry Stearns</cp:lastModifiedBy>
  <cp:revision>45</cp:revision>
  <cp:lastPrinted>2020-03-05T15:55:27Z</cp:lastPrinted>
  <dcterms:created xsi:type="dcterms:W3CDTF">2009-01-30T08:49:11Z</dcterms:created>
  <dcterms:modified xsi:type="dcterms:W3CDTF">2021-07-20T15:49:14Z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0x010100746626B6830A5240955946E89E4BBC80</vt:lpwstr>
  </property>
</Properties>
</file>