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90D76-2A9D-4FC6-AB08-424100F6F57B}" v="215" dt="2021-06-02T13:17:00.793"/>
    <p1510:client id="{596DB93D-6DA7-4CF8-9ACE-2CDA6AABE7FE}" v="46" dt="2021-05-25T08:02:24.445"/>
    <p1510:client id="{71FAFDAF-8790-4243-9D36-B91F2B455A76}" v="1221" dt="2021-05-24T16:37:33.646"/>
    <p1510:client id="{FAF5F9F2-C623-6AD5-1641-CA7C5840C52A}" v="6" dt="2021-09-07T07:08:04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ewman" userId="S::tnewman@riverhillfederation.onmicrosoft.com::0940d931-b92a-4402-be5d-e6ca98a37bdb" providerId="AD" clId="Web-{71FAFDAF-8790-4243-9D36-B91F2B455A76}"/>
    <pc:docChg chg="modSld">
      <pc:chgData name="Thomas Newman" userId="S::tnewman@riverhillfederation.onmicrosoft.com::0940d931-b92a-4402-be5d-e6ca98a37bdb" providerId="AD" clId="Web-{71FAFDAF-8790-4243-9D36-B91F2B455A76}" dt="2021-05-24T16:37:33.646" v="699" actId="20577"/>
      <pc:docMkLst>
        <pc:docMk/>
      </pc:docMkLst>
      <pc:sldChg chg="addSp delSp modSp">
        <pc:chgData name="Thomas Newman" userId="S::tnewman@riverhillfederation.onmicrosoft.com::0940d931-b92a-4402-be5d-e6ca98a37bdb" providerId="AD" clId="Web-{71FAFDAF-8790-4243-9D36-B91F2B455A76}" dt="2021-05-24T16:37:33.646" v="699" actId="20577"/>
        <pc:sldMkLst>
          <pc:docMk/>
          <pc:sldMk cId="21751909" sldId="256"/>
        </pc:sldMkLst>
        <pc:spChg chg="mod">
          <ac:chgData name="Thomas Newman" userId="S::tnewman@riverhillfederation.onmicrosoft.com::0940d931-b92a-4402-be5d-e6ca98a37bdb" providerId="AD" clId="Web-{71FAFDAF-8790-4243-9D36-B91F2B455A76}" dt="2021-05-24T16:32:25.810" v="627" actId="20577"/>
          <ac:spMkLst>
            <pc:docMk/>
            <pc:sldMk cId="21751909" sldId="256"/>
            <ac:spMk id="4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6:31:23.106" v="603" actId="20577"/>
          <ac:spMkLst>
            <pc:docMk/>
            <pc:sldMk cId="21751909" sldId="256"/>
            <ac:spMk id="6" creationId="{00000000-0000-0000-0000-000000000000}"/>
          </ac:spMkLst>
        </pc:spChg>
        <pc:spChg chg="add del mod">
          <ac:chgData name="Thomas Newman" userId="S::tnewman@riverhillfederation.onmicrosoft.com::0940d931-b92a-4402-be5d-e6ca98a37bdb" providerId="AD" clId="Web-{71FAFDAF-8790-4243-9D36-B91F2B455A76}" dt="2021-05-24T13:42:16.286" v="275" actId="1076"/>
          <ac:spMkLst>
            <pc:docMk/>
            <pc:sldMk cId="21751909" sldId="256"/>
            <ac:spMk id="7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6:32:05.404" v="609" actId="20577"/>
          <ac:spMkLst>
            <pc:docMk/>
            <pc:sldMk cId="21751909" sldId="256"/>
            <ac:spMk id="8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6:37:33.646" v="699" actId="20577"/>
          <ac:spMkLst>
            <pc:docMk/>
            <pc:sldMk cId="21751909" sldId="256"/>
            <ac:spMk id="9" creationId="{00000000-0000-0000-0000-000000000000}"/>
          </ac:spMkLst>
        </pc:spChg>
        <pc:spChg chg="del">
          <ac:chgData name="Thomas Newman" userId="S::tnewman@riverhillfederation.onmicrosoft.com::0940d931-b92a-4402-be5d-e6ca98a37bdb" providerId="AD" clId="Web-{71FAFDAF-8790-4243-9D36-B91F2B455A76}" dt="2021-05-24T13:35:08.089" v="2"/>
          <ac:spMkLst>
            <pc:docMk/>
            <pc:sldMk cId="21751909" sldId="256"/>
            <ac:spMk id="11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6:37:28.036" v="697" actId="14100"/>
          <ac:spMkLst>
            <pc:docMk/>
            <pc:sldMk cId="21751909" sldId="256"/>
            <ac:spMk id="14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6:33:37.906" v="635" actId="1076"/>
          <ac:spMkLst>
            <pc:docMk/>
            <pc:sldMk cId="21751909" sldId="256"/>
            <ac:spMk id="15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71FAFDAF-8790-4243-9D36-B91F2B455A76}" dt="2021-05-24T13:50:37.048" v="510" actId="20577"/>
          <ac:spMkLst>
            <pc:docMk/>
            <pc:sldMk cId="21751909" sldId="256"/>
            <ac:spMk id="16" creationId="{00000000-0000-0000-0000-000000000000}"/>
          </ac:spMkLst>
        </pc:spChg>
        <pc:spChg chg="add mod">
          <ac:chgData name="Thomas Newman" userId="S::tnewman@riverhillfederation.onmicrosoft.com::0940d931-b92a-4402-be5d-e6ca98a37bdb" providerId="AD" clId="Web-{71FAFDAF-8790-4243-9D36-B91F2B455A76}" dt="2021-05-24T16:37:19.426" v="696"/>
          <ac:spMkLst>
            <pc:docMk/>
            <pc:sldMk cId="21751909" sldId="256"/>
            <ac:spMk id="21" creationId="{CE2966F0-09E6-411A-BF46-BFB897E3B386}"/>
          </ac:spMkLst>
        </pc:spChg>
        <pc:spChg chg="add mod">
          <ac:chgData name="Thomas Newman" userId="S::tnewman@riverhillfederation.onmicrosoft.com::0940d931-b92a-4402-be5d-e6ca98a37bdb" providerId="AD" clId="Web-{71FAFDAF-8790-4243-9D36-B91F2B455A76}" dt="2021-05-24T16:36:58.254" v="693" actId="1076"/>
          <ac:spMkLst>
            <pc:docMk/>
            <pc:sldMk cId="21751909" sldId="256"/>
            <ac:spMk id="22" creationId="{6A3EE4C7-E00E-476B-BCCC-93FC3F3EB6DB}"/>
          </ac:spMkLst>
        </pc:spChg>
        <pc:spChg chg="add mod">
          <ac:chgData name="Thomas Newman" userId="S::tnewman@riverhillfederation.onmicrosoft.com::0940d931-b92a-4402-be5d-e6ca98a37bdb" providerId="AD" clId="Web-{71FAFDAF-8790-4243-9D36-B91F2B455A76}" dt="2021-05-24T16:36:55.051" v="692" actId="1076"/>
          <ac:spMkLst>
            <pc:docMk/>
            <pc:sldMk cId="21751909" sldId="256"/>
            <ac:spMk id="23" creationId="{DC324F81-EBE8-40B1-B5D5-D9D7F835E061}"/>
          </ac:spMkLst>
        </pc:spChg>
        <pc:picChg chg="add mod modCrop">
          <ac:chgData name="Thomas Newman" userId="S::tnewman@riverhillfederation.onmicrosoft.com::0940d931-b92a-4402-be5d-e6ca98a37bdb" providerId="AD" clId="Web-{71FAFDAF-8790-4243-9D36-B91F2B455A76}" dt="2021-05-24T13:50:33.798" v="500" actId="1076"/>
          <ac:picMkLst>
            <pc:docMk/>
            <pc:sldMk cId="21751909" sldId="256"/>
            <ac:picMk id="2" creationId="{CEC16178-892E-4E01-A8C4-6B6834DC63EA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3:35.296" v="630" actId="1076"/>
          <ac:picMkLst>
            <pc:docMk/>
            <pc:sldMk cId="21751909" sldId="256"/>
            <ac:picMk id="5" creationId="{AC57CBA2-A806-47F6-9ABA-625CD0C22E54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3:35.328" v="631" actId="1076"/>
          <ac:picMkLst>
            <pc:docMk/>
            <pc:sldMk cId="21751909" sldId="256"/>
            <ac:picMk id="10" creationId="{3961F971-74BA-43DF-BCDE-DC701048D597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3:35.359" v="633" actId="1076"/>
          <ac:picMkLst>
            <pc:docMk/>
            <pc:sldMk cId="21751909" sldId="256"/>
            <ac:picMk id="11" creationId="{32E684B6-483D-4736-8420-99689390DB75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3:35.343" v="632" actId="1076"/>
          <ac:picMkLst>
            <pc:docMk/>
            <pc:sldMk cId="21751909" sldId="256"/>
            <ac:picMk id="13" creationId="{65FC1CBA-AFB9-4FFD-9EF4-5B1C2FF09CEF}"/>
          </ac:picMkLst>
        </pc:picChg>
        <pc:picChg chg="del">
          <ac:chgData name="Thomas Newman" userId="S::tnewman@riverhillfederation.onmicrosoft.com::0940d931-b92a-4402-be5d-e6ca98a37bdb" providerId="AD" clId="Web-{71FAFDAF-8790-4243-9D36-B91F2B455A76}" dt="2021-05-24T13:35:59.997" v="24"/>
          <ac:picMkLst>
            <pc:docMk/>
            <pc:sldMk cId="21751909" sldId="256"/>
            <ac:picMk id="17" creationId="{00000000-0000-0000-0000-000000000000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3:35.374" v="634" actId="1076"/>
          <ac:picMkLst>
            <pc:docMk/>
            <pc:sldMk cId="21751909" sldId="256"/>
            <ac:picMk id="17" creationId="{3D20A0F3-D260-4CAC-A2B2-89286903CBA5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1:18.309" v="596" actId="1076"/>
          <ac:picMkLst>
            <pc:docMk/>
            <pc:sldMk cId="21751909" sldId="256"/>
            <ac:picMk id="18" creationId="{E3BAAD05-54B8-46BC-B25D-DBF5533F9602}"/>
          </ac:picMkLst>
        </pc:picChg>
        <pc:picChg chg="add mod">
          <ac:chgData name="Thomas Newman" userId="S::tnewman@riverhillfederation.onmicrosoft.com::0940d931-b92a-4402-be5d-e6ca98a37bdb" providerId="AD" clId="Web-{71FAFDAF-8790-4243-9D36-B91F2B455A76}" dt="2021-05-24T16:31:55.357" v="607" actId="14100"/>
          <ac:picMkLst>
            <pc:docMk/>
            <pc:sldMk cId="21751909" sldId="256"/>
            <ac:picMk id="19" creationId="{E3580918-6627-4531-860A-2818D4036E90}"/>
          </ac:picMkLst>
        </pc:picChg>
        <pc:picChg chg="add mod modCrop">
          <ac:chgData name="Thomas Newman" userId="S::tnewman@riverhillfederation.onmicrosoft.com::0940d931-b92a-4402-be5d-e6ca98a37bdb" providerId="AD" clId="Web-{71FAFDAF-8790-4243-9D36-B91F2B455A76}" dt="2021-05-24T16:35:30.065" v="662" actId="1076"/>
          <ac:picMkLst>
            <pc:docMk/>
            <pc:sldMk cId="21751909" sldId="256"/>
            <ac:picMk id="20" creationId="{7D2BD2B5-7FC2-4A52-9D57-B9C5FD819597}"/>
          </ac:picMkLst>
        </pc:picChg>
        <pc:picChg chg="del">
          <ac:chgData name="Thomas Newman" userId="S::tnewman@riverhillfederation.onmicrosoft.com::0940d931-b92a-4402-be5d-e6ca98a37bdb" providerId="AD" clId="Web-{71FAFDAF-8790-4243-9D36-B91F2B455A76}" dt="2021-05-24T13:35:04.620" v="0"/>
          <ac:picMkLst>
            <pc:docMk/>
            <pc:sldMk cId="21751909" sldId="256"/>
            <ac:picMk id="1028" creationId="{00000000-0000-0000-0000-000000000000}"/>
          </ac:picMkLst>
        </pc:picChg>
        <pc:picChg chg="del">
          <ac:chgData name="Thomas Newman" userId="S::tnewman@riverhillfederation.onmicrosoft.com::0940d931-b92a-4402-be5d-e6ca98a37bdb" providerId="AD" clId="Web-{71FAFDAF-8790-4243-9D36-B91F2B455A76}" dt="2021-05-24T13:35:06.605" v="1"/>
          <ac:picMkLst>
            <pc:docMk/>
            <pc:sldMk cId="21751909" sldId="256"/>
            <ac:picMk id="1032" creationId="{00000000-0000-0000-0000-000000000000}"/>
          </ac:picMkLst>
        </pc:picChg>
      </pc:sldChg>
    </pc:docChg>
  </pc:docChgLst>
  <pc:docChgLst>
    <pc:chgData name="Thomas Newman" userId="S::tnewman@riverhillfederation.onmicrosoft.com::0940d931-b92a-4402-be5d-e6ca98a37bdb" providerId="AD" clId="Web-{1BD90D76-2A9D-4FC6-AB08-424100F6F57B}"/>
    <pc:docChg chg="modSld">
      <pc:chgData name="Thomas Newman" userId="S::tnewman@riverhillfederation.onmicrosoft.com::0940d931-b92a-4402-be5d-e6ca98a37bdb" providerId="AD" clId="Web-{1BD90D76-2A9D-4FC6-AB08-424100F6F57B}" dt="2021-06-02T13:17:00.793" v="113" actId="1076"/>
      <pc:docMkLst>
        <pc:docMk/>
      </pc:docMkLst>
      <pc:sldChg chg="delSp modSp">
        <pc:chgData name="Thomas Newman" userId="S::tnewman@riverhillfederation.onmicrosoft.com::0940d931-b92a-4402-be5d-e6ca98a37bdb" providerId="AD" clId="Web-{1BD90D76-2A9D-4FC6-AB08-424100F6F57B}" dt="2021-06-02T13:17:00.793" v="113" actId="1076"/>
        <pc:sldMkLst>
          <pc:docMk/>
          <pc:sldMk cId="21751909" sldId="256"/>
        </pc:sldMkLst>
        <pc:spChg chg="mod">
          <ac:chgData name="Thomas Newman" userId="S::tnewman@riverhillfederation.onmicrosoft.com::0940d931-b92a-4402-be5d-e6ca98a37bdb" providerId="AD" clId="Web-{1BD90D76-2A9D-4FC6-AB08-424100F6F57B}" dt="2021-06-02T13:16:54.715" v="110" actId="20577"/>
          <ac:spMkLst>
            <pc:docMk/>
            <pc:sldMk cId="21751909" sldId="256"/>
            <ac:spMk id="6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1BD90D76-2A9D-4FC6-AB08-424100F6F57B}" dt="2021-06-02T13:15:31.806" v="35" actId="20577"/>
          <ac:spMkLst>
            <pc:docMk/>
            <pc:sldMk cId="21751909" sldId="256"/>
            <ac:spMk id="9" creationId="{00000000-0000-0000-0000-000000000000}"/>
          </ac:spMkLst>
        </pc:spChg>
        <pc:spChg chg="mod">
          <ac:chgData name="Thomas Newman" userId="S::tnewman@riverhillfederation.onmicrosoft.com::0940d931-b92a-4402-be5d-e6ca98a37bdb" providerId="AD" clId="Web-{1BD90D76-2A9D-4FC6-AB08-424100F6F57B}" dt="2021-06-02T13:15:35.525" v="36" actId="14100"/>
          <ac:spMkLst>
            <pc:docMk/>
            <pc:sldMk cId="21751909" sldId="256"/>
            <ac:spMk id="14" creationId="{00000000-0000-0000-0000-000000000000}"/>
          </ac:spMkLst>
        </pc:spChg>
        <pc:picChg chg="mod">
          <ac:chgData name="Thomas Newman" userId="S::tnewman@riverhillfederation.onmicrosoft.com::0940d931-b92a-4402-be5d-e6ca98a37bdb" providerId="AD" clId="Web-{1BD90D76-2A9D-4FC6-AB08-424100F6F57B}" dt="2021-06-02T13:17:00.793" v="113" actId="1076"/>
          <ac:picMkLst>
            <pc:docMk/>
            <pc:sldMk cId="21751909" sldId="256"/>
            <ac:picMk id="18" creationId="{E3BAAD05-54B8-46BC-B25D-DBF5533F9602}"/>
          </ac:picMkLst>
        </pc:picChg>
        <pc:picChg chg="del">
          <ac:chgData name="Thomas Newman" userId="S::tnewman@riverhillfederation.onmicrosoft.com::0940d931-b92a-4402-be5d-e6ca98a37bdb" providerId="AD" clId="Web-{1BD90D76-2A9D-4FC6-AB08-424100F6F57B}" dt="2021-06-02T13:16:55.636" v="111"/>
          <ac:picMkLst>
            <pc:docMk/>
            <pc:sldMk cId="21751909" sldId="256"/>
            <ac:picMk id="19" creationId="{E3580918-6627-4531-860A-2818D4036E90}"/>
          </ac:picMkLst>
        </pc:picChg>
      </pc:sldChg>
    </pc:docChg>
  </pc:docChgLst>
  <pc:docChgLst>
    <pc:chgData name="Thomas Newman" userId="S::tnewman@riverhillfederation.onmicrosoft.com::0940d931-b92a-4402-be5d-e6ca98a37bdb" providerId="AD" clId="Web-{FAF5F9F2-C623-6AD5-1641-CA7C5840C52A}"/>
    <pc:docChg chg="modSld">
      <pc:chgData name="Thomas Newman" userId="S::tnewman@riverhillfederation.onmicrosoft.com::0940d931-b92a-4402-be5d-e6ca98a37bdb" providerId="AD" clId="Web-{FAF5F9F2-C623-6AD5-1641-CA7C5840C52A}" dt="2021-09-07T07:08:02.260" v="0" actId="20577"/>
      <pc:docMkLst>
        <pc:docMk/>
      </pc:docMkLst>
      <pc:sldChg chg="modSp">
        <pc:chgData name="Thomas Newman" userId="S::tnewman@riverhillfederation.onmicrosoft.com::0940d931-b92a-4402-be5d-e6ca98a37bdb" providerId="AD" clId="Web-{FAF5F9F2-C623-6AD5-1641-CA7C5840C52A}" dt="2021-09-07T07:08:02.260" v="0" actId="20577"/>
        <pc:sldMkLst>
          <pc:docMk/>
          <pc:sldMk cId="21751909" sldId="256"/>
        </pc:sldMkLst>
        <pc:spChg chg="mod">
          <ac:chgData name="Thomas Newman" userId="S::tnewman@riverhillfederation.onmicrosoft.com::0940d931-b92a-4402-be5d-e6ca98a37bdb" providerId="AD" clId="Web-{FAF5F9F2-C623-6AD5-1641-CA7C5840C52A}" dt="2021-09-07T07:08:02.260" v="0" actId="20577"/>
          <ac:spMkLst>
            <pc:docMk/>
            <pc:sldMk cId="21751909" sldId="256"/>
            <ac:spMk id="8" creationId="{00000000-0000-0000-0000-000000000000}"/>
          </ac:spMkLst>
        </pc:spChg>
      </pc:sldChg>
    </pc:docChg>
  </pc:docChgLst>
  <pc:docChgLst>
    <pc:chgData name="Thomas Newman" userId="S::tnewman@riverhillfederation.onmicrosoft.com::0940d931-b92a-4402-be5d-e6ca98a37bdb" providerId="AD" clId="Web-{596DB93D-6DA7-4CF8-9ACE-2CDA6AABE7FE}"/>
    <pc:docChg chg="modSld">
      <pc:chgData name="Thomas Newman" userId="S::tnewman@riverhillfederation.onmicrosoft.com::0940d931-b92a-4402-be5d-e6ca98a37bdb" providerId="AD" clId="Web-{596DB93D-6DA7-4CF8-9ACE-2CDA6AABE7FE}" dt="2021-05-25T08:02:24.445" v="22" actId="20577"/>
      <pc:docMkLst>
        <pc:docMk/>
      </pc:docMkLst>
      <pc:sldChg chg="modSp">
        <pc:chgData name="Thomas Newman" userId="S::tnewman@riverhillfederation.onmicrosoft.com::0940d931-b92a-4402-be5d-e6ca98a37bdb" providerId="AD" clId="Web-{596DB93D-6DA7-4CF8-9ACE-2CDA6AABE7FE}" dt="2021-05-25T08:02:24.445" v="22" actId="20577"/>
        <pc:sldMkLst>
          <pc:docMk/>
          <pc:sldMk cId="21751909" sldId="256"/>
        </pc:sldMkLst>
        <pc:spChg chg="mod">
          <ac:chgData name="Thomas Newman" userId="S::tnewman@riverhillfederation.onmicrosoft.com::0940d931-b92a-4402-be5d-e6ca98a37bdb" providerId="AD" clId="Web-{596DB93D-6DA7-4CF8-9ACE-2CDA6AABE7FE}" dt="2021-05-25T08:02:24.445" v="22" actId="20577"/>
          <ac:spMkLst>
            <pc:docMk/>
            <pc:sldMk cId="21751909" sldId="256"/>
            <ac:spMk id="8" creationId="{00000000-0000-0000-0000-000000000000}"/>
          </ac:spMkLst>
        </pc:spChg>
      </pc:sldChg>
    </pc:docChg>
  </pc:docChgLst>
  <pc:docChgLst>
    <pc:chgData clId="Web-{FAF5F9F2-C623-6AD5-1641-CA7C5840C52A}"/>
    <pc:docChg chg="modSld">
      <pc:chgData name="" userId="" providerId="" clId="Web-{FAF5F9F2-C623-6AD5-1641-CA7C5840C52A}" dt="2021-09-07T07:08:01.431" v="0" actId="20577"/>
      <pc:docMkLst>
        <pc:docMk/>
      </pc:docMkLst>
      <pc:sldChg chg="modSp">
        <pc:chgData name="" userId="" providerId="" clId="Web-{FAF5F9F2-C623-6AD5-1641-CA7C5840C52A}" dt="2021-09-07T07:08:01.431" v="0" actId="20577"/>
        <pc:sldMkLst>
          <pc:docMk/>
          <pc:sldMk cId="21751909" sldId="256"/>
        </pc:sldMkLst>
        <pc:spChg chg="mod">
          <ac:chgData name="" userId="" providerId="" clId="Web-{FAF5F9F2-C623-6AD5-1641-CA7C5840C52A}" dt="2021-09-07T07:08:01.431" v="0" actId="20577"/>
          <ac:spMkLst>
            <pc:docMk/>
            <pc:sldMk cId="21751909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E14DA-752A-484B-AEFF-F4C44ADEF15E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7F9D-8F22-4974-B75C-0F610E1A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4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7F9D-8F22-4974-B75C-0F610E1A9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3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B9EB-4624-F342-861D-14C8E1356FF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09" y="129773"/>
            <a:ext cx="279199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PSHE</a:t>
            </a:r>
          </a:p>
          <a:p>
            <a:r>
              <a:rPr lang="en-US" sz="1000" dirty="0">
                <a:cs typeface="Calibri"/>
              </a:rPr>
              <a:t>Jigsaw – Being Me In My World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cs typeface="Calibri"/>
              </a:rPr>
              <a:t>I know my attitudes and actions make a difference to the class team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cs typeface="Calibri"/>
              </a:rPr>
              <a:t>I understand who is in my school community, the roles they play and how I fit in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cs typeface="Calibri"/>
              </a:rPr>
              <a:t>I understand that my actions affect myself and others</a:t>
            </a:r>
            <a:endParaRPr lang="en-US" sz="1000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5277" y="3181810"/>
            <a:ext cx="3168665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Literacy</a:t>
            </a:r>
          </a:p>
          <a:p>
            <a:r>
              <a:rPr lang="en-US" sz="1200" b="1" dirty="0"/>
              <a:t>Books to follow</a:t>
            </a:r>
          </a:p>
          <a:p>
            <a:endParaRPr lang="en-US" sz="1200" dirty="0"/>
          </a:p>
          <a:p>
            <a:r>
              <a:rPr lang="en-US" sz="1200" dirty="0"/>
              <a:t>The Giving Tree – </a:t>
            </a:r>
            <a:r>
              <a:rPr lang="en-US" sz="1200" dirty="0" err="1"/>
              <a:t>Shel</a:t>
            </a:r>
            <a:r>
              <a:rPr lang="en-US" sz="1200" dirty="0"/>
              <a:t> Silverstein</a:t>
            </a:r>
          </a:p>
          <a:p>
            <a:endParaRPr lang="en-US" sz="1200" dirty="0"/>
          </a:p>
          <a:p>
            <a:r>
              <a:rPr lang="en-US" sz="1200" dirty="0"/>
              <a:t>Cinnamon</a:t>
            </a:r>
            <a:r>
              <a:rPr lang="en-US" sz="1200" dirty="0">
                <a:cs typeface="Calibri"/>
              </a:rPr>
              <a:t> – Neil </a:t>
            </a:r>
            <a:r>
              <a:rPr lang="en-US" sz="1200" dirty="0" err="1">
                <a:cs typeface="Calibri"/>
              </a:rPr>
              <a:t>Gaiman</a:t>
            </a:r>
            <a:endParaRPr lang="en-US" sz="1200" dirty="0">
              <a:cs typeface="Calibri"/>
            </a:endParaRPr>
          </a:p>
          <a:p>
            <a:endParaRPr lang="en-US" sz="1000" dirty="0">
              <a:cs typeface="Calibri"/>
            </a:endParaRPr>
          </a:p>
          <a:p>
            <a:endParaRPr lang="en-US" sz="10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375" y="4982008"/>
            <a:ext cx="2937501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Numeracy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Place Value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Number Sense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Exploring Calculation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Counting on in 10s, 100s and 1000s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Reasoning with 2-, 3- and 4-digit numbers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Addition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Calibri"/>
              </a:rPr>
              <a:t>Subtraction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3496" y="6022343"/>
            <a:ext cx="2791991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PE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Basketball</a:t>
            </a:r>
            <a:endParaRPr lang="en-US" sz="10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cs typeface="Calibri"/>
              </a:rPr>
              <a:t>Swimming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37" y="1651819"/>
            <a:ext cx="27919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Art and Design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cs typeface="Calibri"/>
              </a:rPr>
              <a:t>Print Making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cs typeface="Calibri"/>
              </a:rPr>
              <a:t>Fabric Fastenings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>
                <a:cs typeface="Calibri"/>
              </a:rPr>
              <a:t>Self-portraits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809" y="5143282"/>
            <a:ext cx="2791991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</a:t>
            </a:r>
            <a:endParaRPr lang="en-US" sz="1000" dirty="0"/>
          </a:p>
          <a:p>
            <a:r>
              <a:rPr lang="en-GB" sz="1000" b="1" dirty="0"/>
              <a:t>Hinduism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How do Hindus express their beliefs about God?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What is a shrine and why is it important in a Hindu home?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How do Hindus worship in the home?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What happens in a </a:t>
            </a:r>
            <a:r>
              <a:rPr lang="en-GB" sz="1000" i="1" dirty="0" err="1"/>
              <a:t>Mandir</a:t>
            </a:r>
            <a:r>
              <a:rPr lang="en-GB" sz="1000" i="1" dirty="0"/>
              <a:t> (temple)?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How is prayer central for a Hindu person?</a:t>
            </a:r>
            <a:endParaRPr lang="en-US" sz="1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5809" y="2554205"/>
            <a:ext cx="2791991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</a:p>
          <a:p>
            <a:r>
              <a:rPr lang="en-GB" sz="1000" b="1" dirty="0"/>
              <a:t>Sound</a:t>
            </a:r>
          </a:p>
          <a:p>
            <a:r>
              <a:rPr lang="en-US" sz="1000" dirty="0"/>
              <a:t>We will learn how to…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identify how sounds are made, associating some of them with something vibrating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recognise that vibrations from a sound travel through a medium to the 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find patterns between the pitch of a sound and features of the object that produced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find patterns between the volume of a sound and the strength of the vibrations that produced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recognise that sounds get fainter as the distance from the sound source increases.</a:t>
            </a:r>
          </a:p>
          <a:p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99966" y="159116"/>
            <a:ext cx="2661315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Planning Grid  </a:t>
            </a: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Year 3/4 </a:t>
            </a: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Autumn 1 2021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487" y="83687"/>
            <a:ext cx="3159641" cy="300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Geography &amp; History</a:t>
            </a:r>
            <a:endParaRPr lang="en-US" sz="1100" dirty="0"/>
          </a:p>
          <a:p>
            <a:r>
              <a:rPr lang="en-GB" sz="1100" dirty="0">
                <a:cs typeface="Calibri"/>
              </a:rPr>
              <a:t>Contrasting Localities</a:t>
            </a:r>
          </a:p>
          <a:p>
            <a:r>
              <a:rPr lang="en-GB" sz="1100" dirty="0">
                <a:cs typeface="Calibri"/>
              </a:rPr>
              <a:t>London, UK and Rio De Janeiro, Brazil</a:t>
            </a:r>
          </a:p>
          <a:p>
            <a:endParaRPr lang="en-GB" sz="1100" dirty="0">
              <a:cs typeface="Calibri"/>
            </a:endParaRPr>
          </a:p>
          <a:p>
            <a:endParaRPr lang="en-GB" sz="1100" dirty="0">
              <a:cs typeface="Calibri"/>
            </a:endParaRPr>
          </a:p>
          <a:p>
            <a:endParaRPr lang="en-GB" sz="1100" dirty="0">
              <a:cs typeface="Calibri"/>
            </a:endParaRPr>
          </a:p>
          <a:p>
            <a:endParaRPr lang="en-GB" sz="1100" dirty="0">
              <a:cs typeface="Calibri"/>
            </a:endParaRPr>
          </a:p>
          <a:p>
            <a:endParaRPr lang="en-GB" sz="1100" dirty="0">
              <a:cs typeface="Calibri"/>
            </a:endParaRPr>
          </a:p>
          <a:p>
            <a:r>
              <a:rPr lang="en-GB" sz="1100" dirty="0">
                <a:cs typeface="Calibri"/>
              </a:rPr>
              <a:t>What are the differences and similarities in...</a:t>
            </a:r>
          </a:p>
          <a:p>
            <a:r>
              <a:rPr lang="en-GB" sz="1100" dirty="0">
                <a:cs typeface="Calibri"/>
              </a:rPr>
              <a:t>- environmental regions?</a:t>
            </a:r>
          </a:p>
          <a:p>
            <a:r>
              <a:rPr lang="en-GB" sz="1100" dirty="0">
                <a:cs typeface="Calibri"/>
              </a:rPr>
              <a:t>- land use?</a:t>
            </a:r>
          </a:p>
          <a:p>
            <a:r>
              <a:rPr lang="en-GB" sz="1100" dirty="0">
                <a:cs typeface="Calibri"/>
              </a:rPr>
              <a:t>- hills, mountains, coasts and rivers?</a:t>
            </a:r>
          </a:p>
          <a:p>
            <a:r>
              <a:rPr lang="en-GB" sz="1100" dirty="0">
                <a:cs typeface="Calibri"/>
              </a:rPr>
              <a:t>- types of settlement?</a:t>
            </a:r>
          </a:p>
          <a:p>
            <a:r>
              <a:rPr lang="en-GB" sz="1100" dirty="0">
                <a:cs typeface="Calibri"/>
              </a:rPr>
              <a:t>- imports and exports?</a:t>
            </a:r>
          </a:p>
          <a:p>
            <a:r>
              <a:rPr lang="en-GB" sz="1100" dirty="0">
                <a:cs typeface="Calibri"/>
              </a:rPr>
              <a:t>- distribution of natural resources?</a:t>
            </a:r>
          </a:p>
          <a:p>
            <a:r>
              <a:rPr lang="en-GB" sz="1100" dirty="0">
                <a:cs typeface="Calibri"/>
              </a:rPr>
              <a:t>- culture and interests?</a:t>
            </a:r>
          </a:p>
        </p:txBody>
      </p:sp>
      <p:sp>
        <p:nvSpPr>
          <p:cNvPr id="3" name="AutoShape 6" descr="https://s-media-cache-ak0.pinimg.com/736x/93/8f/53/938f53048d6d09fa5622334c88906af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4" descr="Shape&#10;&#10;Description automatically generated">
            <a:extLst>
              <a:ext uri="{FF2B5EF4-FFF2-40B4-BE49-F238E27FC236}">
                <a16:creationId xmlns:a16="http://schemas.microsoft.com/office/drawing/2014/main" id="{CEC16178-892E-4E01-A8C4-6B6834DC6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0" r="474" b="9524"/>
          <a:stretch/>
        </p:blipFill>
        <p:spPr>
          <a:xfrm>
            <a:off x="6864126" y="865553"/>
            <a:ext cx="1270502" cy="748125"/>
          </a:xfrm>
          <a:prstGeom prst="rect">
            <a:avLst/>
          </a:prstGeom>
        </p:spPr>
      </p:pic>
      <p:pic>
        <p:nvPicPr>
          <p:cNvPr id="5" name="Picture 9" descr="A picture containing nature, outdoor, mountain, rock&#10;&#10;Description automatically generated">
            <a:extLst>
              <a:ext uri="{FF2B5EF4-FFF2-40B4-BE49-F238E27FC236}">
                <a16:creationId xmlns:a16="http://schemas.microsoft.com/office/drawing/2014/main" id="{AC57CBA2-A806-47F6-9ABA-625CD0C22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207" y="2237461"/>
            <a:ext cx="2358104" cy="149817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961F971-74BA-43DF-BCDE-DC701048D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594" y="3577949"/>
            <a:ext cx="1678039" cy="1578426"/>
          </a:xfrm>
          <a:prstGeom prst="rect">
            <a:avLst/>
          </a:prstGeom>
        </p:spPr>
      </p:pic>
      <p:pic>
        <p:nvPicPr>
          <p:cNvPr id="13" name="Picture 17" descr="A picture containing person, person, sport, player&#10;&#10;Description automatically generated">
            <a:extLst>
              <a:ext uri="{FF2B5EF4-FFF2-40B4-BE49-F238E27FC236}">
                <a16:creationId xmlns:a16="http://schemas.microsoft.com/office/drawing/2014/main" id="{65FC1CBA-AFB9-4FFD-9EF4-5B1C2FF09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659" y="4706373"/>
            <a:ext cx="1628878" cy="1214285"/>
          </a:xfrm>
          <a:prstGeom prst="rect">
            <a:avLst/>
          </a:prstGeom>
        </p:spPr>
      </p:pic>
      <p:pic>
        <p:nvPicPr>
          <p:cNvPr id="11" name="Picture 16" descr="A picture containing water, sky, outdoor, river&#10;&#10;Description automatically generated">
            <a:extLst>
              <a:ext uri="{FF2B5EF4-FFF2-40B4-BE49-F238E27FC236}">
                <a16:creationId xmlns:a16="http://schemas.microsoft.com/office/drawing/2014/main" id="{32E684B6-483D-4736-8420-99689390D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7325" y="3637473"/>
            <a:ext cx="913479" cy="959567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3D20A0F3-D260-4CAC-A2B2-89286903C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916" y="5084239"/>
            <a:ext cx="1055330" cy="696167"/>
          </a:xfrm>
          <a:prstGeom prst="rect">
            <a:avLst/>
          </a:prstGeom>
        </p:spPr>
      </p:pic>
      <p:pic>
        <p:nvPicPr>
          <p:cNvPr id="18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3BAAD05-54B8-46BC-B25D-DBF5533F9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9663" y="3345569"/>
            <a:ext cx="994279" cy="1272919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D2BD2B5-7FC2-4A52-9D57-B9C5FD819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33" t="16071" r="518" b="16964"/>
          <a:stretch/>
        </p:blipFill>
        <p:spPr>
          <a:xfrm>
            <a:off x="3124546" y="1197579"/>
            <a:ext cx="2597833" cy="8968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2966F0-09E6-411A-BF46-BFB897E3B386}"/>
              </a:ext>
            </a:extLst>
          </p:cNvPr>
          <p:cNvSpPr txBox="1"/>
          <p:nvPr/>
        </p:nvSpPr>
        <p:spPr>
          <a:xfrm>
            <a:off x="3937819" y="143059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Modern Love"/>
                <a:cs typeface="Calibri"/>
              </a:rPr>
              <a:t> meets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3EE4C7-E00E-476B-BCCC-93FC3F3EB6DB}"/>
              </a:ext>
            </a:extLst>
          </p:cNvPr>
          <p:cNvSpPr txBox="1"/>
          <p:nvPr/>
        </p:nvSpPr>
        <p:spPr>
          <a:xfrm>
            <a:off x="3102077" y="115201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Modern Love"/>
              </a:rPr>
              <a:t>Britain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24F81-EBE8-40B1-B5D5-D9D7F835E061}"/>
              </a:ext>
            </a:extLst>
          </p:cNvPr>
          <p:cNvSpPr txBox="1"/>
          <p:nvPr/>
        </p:nvSpPr>
        <p:spPr>
          <a:xfrm>
            <a:off x="4494980" y="165181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7F73B"/>
                </a:solidFill>
                <a:latin typeface="Modern Love"/>
              </a:rPr>
              <a:t>Brazil</a:t>
            </a:r>
            <a:endParaRPr lang="en-US" sz="2800">
              <a:solidFill>
                <a:srgbClr val="07F73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6FE8E712F684BACEAE9262CE7043E" ma:contentTypeVersion="13" ma:contentTypeDescription="Create a new document." ma:contentTypeScope="" ma:versionID="efca04621abcc0e40c676de5be89aef9">
  <xsd:schema xmlns:xsd="http://www.w3.org/2001/XMLSchema" xmlns:xs="http://www.w3.org/2001/XMLSchema" xmlns:p="http://schemas.microsoft.com/office/2006/metadata/properties" xmlns:ns2="2460e0a3-52bb-49eb-882b-c21cbacaa6a6" xmlns:ns3="a8f9ebb2-eb60-4a38-b63e-d9e1142074ab" targetNamespace="http://schemas.microsoft.com/office/2006/metadata/properties" ma:root="true" ma:fieldsID="a0ded0813492de527d0852ec07d10d42" ns2:_="" ns3:_="">
    <xsd:import namespace="2460e0a3-52bb-49eb-882b-c21cbacaa6a6"/>
    <xsd:import namespace="a8f9ebb2-eb60-4a38-b63e-d9e114207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0e0a3-52bb-49eb-882b-c21cbacaa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ebb2-eb60-4a38-b63e-d9e114207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31873-B823-40F6-BFA7-52C1DB69BC1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ddf11ce-52f6-4446-8d5f-c9d1f53a67a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99C0B4-2796-4494-BC36-C2F0975EA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0e0a3-52bb-49eb-882b-c21cbacaa6a6"/>
    <ds:schemaRef ds:uri="a8f9ebb2-eb60-4a38-b63e-d9e114207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598BAD-FB3A-4210-8E60-EFA94704D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304</Words>
  <Application>Microsoft Office PowerPoint</Application>
  <PresentationFormat>On-screen Show (4:3)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davey</dc:creator>
  <cp:lastModifiedBy>Thomas Newman</cp:lastModifiedBy>
  <cp:revision>199</cp:revision>
  <dcterms:created xsi:type="dcterms:W3CDTF">2014-08-14T21:54:22Z</dcterms:created>
  <dcterms:modified xsi:type="dcterms:W3CDTF">2021-09-07T07:08:11Z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0x010100D6C6FE8E712F684BACEAE9262CE7043E</vt:lpwstr>
  </property>
</Properties>
</file>