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61" r:id="rId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F65"/>
    <a:srgbClr val="FDC1FF"/>
    <a:srgbClr val="CEF6FF"/>
    <a:srgbClr val="FFBF8D"/>
    <a:srgbClr val="D2FFB0"/>
    <a:srgbClr val="FFD5B8"/>
    <a:srgbClr val="CAFEFF"/>
    <a:srgbClr val="E7CAFF"/>
    <a:srgbClr val="FFC7C4"/>
    <a:srgbClr val="D5FFF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9598EB-52DA-D1A1-4434-68866ECB2474}" v="83" dt="2021-09-05T18:24:07.487"/>
    <p1510:client id="{FEC197FA-25F6-32EB-AB77-B388FF8E8499}" v="4" dt="2021-09-05T19:47:19.6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50"/>
  </p:normalViewPr>
  <p:slideViewPr>
    <p:cSldViewPr snapToGrid="0" snapToObjects="1">
      <p:cViewPr>
        <p:scale>
          <a:sx n="75" d="100"/>
          <a:sy n="75" d="100"/>
        </p:scale>
        <p:origin x="106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 Shipsey" userId="S::lshipsey@riverhillfederation.onmicrosoft.com::52dbb67a-016a-4d4d-8a97-4619a1e79058" providerId="AD" clId="Web-{FEC197FA-25F6-32EB-AB77-B388FF8E8499}"/>
    <pc:docChg chg="modSld">
      <pc:chgData name="L. Shipsey" userId="S::lshipsey@riverhillfederation.onmicrosoft.com::52dbb67a-016a-4d4d-8a97-4619a1e79058" providerId="AD" clId="Web-{FEC197FA-25F6-32EB-AB77-B388FF8E8499}" dt="2021-09-05T19:47:19.620" v="2" actId="20577"/>
      <pc:docMkLst>
        <pc:docMk/>
      </pc:docMkLst>
      <pc:sldChg chg="modSp">
        <pc:chgData name="L. Shipsey" userId="S::lshipsey@riverhillfederation.onmicrosoft.com::52dbb67a-016a-4d4d-8a97-4619a1e79058" providerId="AD" clId="Web-{FEC197FA-25F6-32EB-AB77-B388FF8E8499}" dt="2021-09-05T19:47:19.620" v="2" actId="20577"/>
        <pc:sldMkLst>
          <pc:docMk/>
          <pc:sldMk cId="3652087952" sldId="261"/>
        </pc:sldMkLst>
        <pc:spChg chg="mod">
          <ac:chgData name="L. Shipsey" userId="S::lshipsey@riverhillfederation.onmicrosoft.com::52dbb67a-016a-4d4d-8a97-4619a1e79058" providerId="AD" clId="Web-{FEC197FA-25F6-32EB-AB77-B388FF8E8499}" dt="2021-09-05T19:47:19.620" v="2" actId="20577"/>
          <ac:spMkLst>
            <pc:docMk/>
            <pc:sldMk cId="3652087952" sldId="261"/>
            <ac:spMk id="7" creationId="{00000000-0000-0000-0000-000000000000}"/>
          </ac:spMkLst>
        </pc:spChg>
      </pc:sldChg>
    </pc:docChg>
  </pc:docChgLst>
  <pc:docChgLst>
    <pc:chgData name="L. Shipsey" userId="52dbb67a-016a-4d4d-8a97-4619a1e79058" providerId="ADAL" clId="{82324D46-FF0B-4483-B7C1-31B31EC63213}"/>
    <pc:docChg chg="custSel modSld">
      <pc:chgData name="L. Shipsey" userId="52dbb67a-016a-4d4d-8a97-4619a1e79058" providerId="ADAL" clId="{82324D46-FF0B-4483-B7C1-31B31EC63213}" dt="2021-09-05T18:05:20.584" v="25" actId="20577"/>
      <pc:docMkLst>
        <pc:docMk/>
      </pc:docMkLst>
      <pc:sldChg chg="modSp mod">
        <pc:chgData name="L. Shipsey" userId="52dbb67a-016a-4d4d-8a97-4619a1e79058" providerId="ADAL" clId="{82324D46-FF0B-4483-B7C1-31B31EC63213}" dt="2021-09-05T18:05:20.584" v="25" actId="20577"/>
        <pc:sldMkLst>
          <pc:docMk/>
          <pc:sldMk cId="3652087952" sldId="261"/>
        </pc:sldMkLst>
        <pc:spChg chg="mod">
          <ac:chgData name="L. Shipsey" userId="52dbb67a-016a-4d4d-8a97-4619a1e79058" providerId="ADAL" clId="{82324D46-FF0B-4483-B7C1-31B31EC63213}" dt="2021-09-05T18:03:11.212" v="11" actId="20577"/>
          <ac:spMkLst>
            <pc:docMk/>
            <pc:sldMk cId="3652087952" sldId="261"/>
            <ac:spMk id="4" creationId="{00000000-0000-0000-0000-000000000000}"/>
          </ac:spMkLst>
        </pc:spChg>
        <pc:spChg chg="mod">
          <ac:chgData name="L. Shipsey" userId="52dbb67a-016a-4d4d-8a97-4619a1e79058" providerId="ADAL" clId="{82324D46-FF0B-4483-B7C1-31B31EC63213}" dt="2021-09-05T18:05:20.584" v="25" actId="20577"/>
          <ac:spMkLst>
            <pc:docMk/>
            <pc:sldMk cId="3652087952" sldId="261"/>
            <ac:spMk id="9" creationId="{00000000-0000-0000-0000-000000000000}"/>
          </ac:spMkLst>
        </pc:spChg>
        <pc:spChg chg="mod">
          <ac:chgData name="L. Shipsey" userId="52dbb67a-016a-4d4d-8a97-4619a1e79058" providerId="ADAL" clId="{82324D46-FF0B-4483-B7C1-31B31EC63213}" dt="2021-09-05T18:03:22.814" v="12" actId="1076"/>
          <ac:spMkLst>
            <pc:docMk/>
            <pc:sldMk cId="3652087952" sldId="261"/>
            <ac:spMk id="12" creationId="{00000000-0000-0000-0000-000000000000}"/>
          </ac:spMkLst>
        </pc:spChg>
        <pc:spChg chg="mod">
          <ac:chgData name="L. Shipsey" userId="52dbb67a-016a-4d4d-8a97-4619a1e79058" providerId="ADAL" clId="{82324D46-FF0B-4483-B7C1-31B31EC63213}" dt="2021-09-05T18:04:47.654" v="21" actId="20577"/>
          <ac:spMkLst>
            <pc:docMk/>
            <pc:sldMk cId="3652087952" sldId="261"/>
            <ac:spMk id="13" creationId="{00000000-0000-0000-0000-000000000000}"/>
          </ac:spMkLst>
        </pc:spChg>
        <pc:spChg chg="mod">
          <ac:chgData name="L. Shipsey" userId="52dbb67a-016a-4d4d-8a97-4619a1e79058" providerId="ADAL" clId="{82324D46-FF0B-4483-B7C1-31B31EC63213}" dt="2021-09-05T18:03:26.786" v="13" actId="1076"/>
          <ac:spMkLst>
            <pc:docMk/>
            <pc:sldMk cId="3652087952" sldId="261"/>
            <ac:spMk id="17" creationId="{00000000-0000-0000-0000-000000000000}"/>
          </ac:spMkLst>
        </pc:spChg>
      </pc:sldChg>
    </pc:docChg>
  </pc:docChgLst>
  <pc:docChgLst>
    <pc:chgData clId="Web-{289598EB-52DA-D1A1-4434-68866ECB2474}"/>
    <pc:docChg chg="modSld">
      <pc:chgData name="" userId="" providerId="" clId="Web-{289598EB-52DA-D1A1-4434-68866ECB2474}" dt="2021-09-05T18:21:17.905" v="1" actId="20577"/>
      <pc:docMkLst>
        <pc:docMk/>
      </pc:docMkLst>
      <pc:sldChg chg="modSp">
        <pc:chgData name="" userId="" providerId="" clId="Web-{289598EB-52DA-D1A1-4434-68866ECB2474}" dt="2021-09-05T18:21:17.905" v="1" actId="20577"/>
        <pc:sldMkLst>
          <pc:docMk/>
          <pc:sldMk cId="3652087952" sldId="261"/>
        </pc:sldMkLst>
        <pc:spChg chg="mod">
          <ac:chgData name="" userId="" providerId="" clId="Web-{289598EB-52DA-D1A1-4434-68866ECB2474}" dt="2021-09-05T18:21:17.905" v="1" actId="20577"/>
          <ac:spMkLst>
            <pc:docMk/>
            <pc:sldMk cId="3652087952" sldId="261"/>
            <ac:spMk id="7" creationId="{00000000-0000-0000-0000-000000000000}"/>
          </ac:spMkLst>
        </pc:spChg>
      </pc:sldChg>
    </pc:docChg>
  </pc:docChgLst>
  <pc:docChgLst>
    <pc:chgData name="Iyesha Campbell" userId="S::icampbell@riverhillfederation.onmicrosoft.com::52bd98ee-1301-4eb7-9fe6-d07ccaa92a06" providerId="AD" clId="Web-{289598EB-52DA-D1A1-4434-68866ECB2474}"/>
    <pc:docChg chg="modSld">
      <pc:chgData name="Iyesha Campbell" userId="S::icampbell@riverhillfederation.onmicrosoft.com::52bd98ee-1301-4eb7-9fe6-d07ccaa92a06" providerId="AD" clId="Web-{289598EB-52DA-D1A1-4434-68866ECB2474}" dt="2021-09-05T18:24:07.487" v="55" actId="14100"/>
      <pc:docMkLst>
        <pc:docMk/>
      </pc:docMkLst>
      <pc:sldChg chg="modSp">
        <pc:chgData name="Iyesha Campbell" userId="S::icampbell@riverhillfederation.onmicrosoft.com::52bd98ee-1301-4eb7-9fe6-d07ccaa92a06" providerId="AD" clId="Web-{289598EB-52DA-D1A1-4434-68866ECB2474}" dt="2021-09-05T18:24:07.487" v="55" actId="14100"/>
        <pc:sldMkLst>
          <pc:docMk/>
          <pc:sldMk cId="3652087952" sldId="261"/>
        </pc:sldMkLst>
        <pc:spChg chg="mod">
          <ac:chgData name="Iyesha Campbell" userId="S::icampbell@riverhillfederation.onmicrosoft.com::52bd98ee-1301-4eb7-9fe6-d07ccaa92a06" providerId="AD" clId="Web-{289598EB-52DA-D1A1-4434-68866ECB2474}" dt="2021-09-05T18:22:11.281" v="16" actId="14100"/>
          <ac:spMkLst>
            <pc:docMk/>
            <pc:sldMk cId="3652087952" sldId="261"/>
            <ac:spMk id="4" creationId="{00000000-0000-0000-0000-000000000000}"/>
          </ac:spMkLst>
        </pc:spChg>
        <pc:spChg chg="mod">
          <ac:chgData name="Iyesha Campbell" userId="S::icampbell@riverhillfederation.onmicrosoft.com::52bd98ee-1301-4eb7-9fe6-d07ccaa92a06" providerId="AD" clId="Web-{289598EB-52DA-D1A1-4434-68866ECB2474}" dt="2021-09-05T18:23:36.580" v="44" actId="14100"/>
          <ac:spMkLst>
            <pc:docMk/>
            <pc:sldMk cId="3652087952" sldId="261"/>
            <ac:spMk id="6" creationId="{00000000-0000-0000-0000-000000000000}"/>
          </ac:spMkLst>
        </pc:spChg>
        <pc:spChg chg="mod">
          <ac:chgData name="Iyesha Campbell" userId="S::icampbell@riverhillfederation.onmicrosoft.com::52bd98ee-1301-4eb7-9fe6-d07ccaa92a06" providerId="AD" clId="Web-{289598EB-52DA-D1A1-4434-68866ECB2474}" dt="2021-09-05T18:23:45.721" v="47" actId="14100"/>
          <ac:spMkLst>
            <pc:docMk/>
            <pc:sldMk cId="3652087952" sldId="261"/>
            <ac:spMk id="7" creationId="{00000000-0000-0000-0000-000000000000}"/>
          </ac:spMkLst>
        </pc:spChg>
        <pc:spChg chg="mod">
          <ac:chgData name="Iyesha Campbell" userId="S::icampbell@riverhillfederation.onmicrosoft.com::52bd98ee-1301-4eb7-9fe6-d07ccaa92a06" providerId="AD" clId="Web-{289598EB-52DA-D1A1-4434-68866ECB2474}" dt="2021-09-05T18:23:59.658" v="53" actId="20577"/>
          <ac:spMkLst>
            <pc:docMk/>
            <pc:sldMk cId="3652087952" sldId="261"/>
            <ac:spMk id="8" creationId="{00000000-0000-0000-0000-000000000000}"/>
          </ac:spMkLst>
        </pc:spChg>
        <pc:spChg chg="mod">
          <ac:chgData name="Iyesha Campbell" userId="S::icampbell@riverhillfederation.onmicrosoft.com::52bd98ee-1301-4eb7-9fe6-d07ccaa92a06" providerId="AD" clId="Web-{289598EB-52DA-D1A1-4434-68866ECB2474}" dt="2021-09-05T18:23:49.893" v="49" actId="14100"/>
          <ac:spMkLst>
            <pc:docMk/>
            <pc:sldMk cId="3652087952" sldId="261"/>
            <ac:spMk id="9" creationId="{00000000-0000-0000-0000-000000000000}"/>
          </ac:spMkLst>
        </pc:spChg>
        <pc:spChg chg="mod">
          <ac:chgData name="Iyesha Campbell" userId="S::icampbell@riverhillfederation.onmicrosoft.com::52bd98ee-1301-4eb7-9fe6-d07ccaa92a06" providerId="AD" clId="Web-{289598EB-52DA-D1A1-4434-68866ECB2474}" dt="2021-09-05T18:23:40.642" v="45" actId="14100"/>
          <ac:spMkLst>
            <pc:docMk/>
            <pc:sldMk cId="3652087952" sldId="261"/>
            <ac:spMk id="13" creationId="{00000000-0000-0000-0000-000000000000}"/>
          </ac:spMkLst>
        </pc:spChg>
        <pc:spChg chg="mod">
          <ac:chgData name="Iyesha Campbell" userId="S::icampbell@riverhillfederation.onmicrosoft.com::52bd98ee-1301-4eb7-9fe6-d07ccaa92a06" providerId="AD" clId="Web-{289598EB-52DA-D1A1-4434-68866ECB2474}" dt="2021-09-05T18:24:07.487" v="55" actId="14100"/>
          <ac:spMkLst>
            <pc:docMk/>
            <pc:sldMk cId="3652087952" sldId="261"/>
            <ac:spMk id="14" creationId="{00000000-0000-0000-0000-000000000000}"/>
          </ac:spMkLst>
        </pc:spChg>
        <pc:picChg chg="mod">
          <ac:chgData name="Iyesha Campbell" userId="S::icampbell@riverhillfederation.onmicrosoft.com::52bd98ee-1301-4eb7-9fe6-d07ccaa92a06" providerId="AD" clId="Web-{289598EB-52DA-D1A1-4434-68866ECB2474}" dt="2021-09-05T18:23:27.376" v="41" actId="14100"/>
          <ac:picMkLst>
            <pc:docMk/>
            <pc:sldMk cId="3652087952" sldId="261"/>
            <ac:picMk id="19" creationId="{F97659B6-23A4-1B4D-81E9-89175407186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65E65F0-77F8-4EB1-88DD-DCDD08B90072}" type="datetimeFigureOut">
              <a:rPr lang="en-GB" smtClean="0"/>
              <a:t>05/09/2021</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1121998-1A11-4968-9443-5ADFC4F8DBAE}" type="slidenum">
              <a:rPr lang="en-GB" smtClean="0"/>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121998-1A11-4968-9443-5ADFC4F8DBAE}" type="slidenum">
              <a:rPr lang="en-GB" smtClean="0"/>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8AD7B9EB-4624-F342-861D-14C8E1356FFE}" type="datetimeFigureOut">
              <a:rPr lang="en-US" smtClean="0"/>
              <a:pPr/>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3195364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AD7B9EB-4624-F342-861D-14C8E1356FFE}" type="datetimeFigureOut">
              <a:rPr lang="en-US" smtClean="0"/>
              <a:pPr/>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4159089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AD7B9EB-4624-F342-861D-14C8E1356FFE}" type="datetimeFigureOut">
              <a:rPr lang="en-US" smtClean="0"/>
              <a:pPr/>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51086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AD7B9EB-4624-F342-861D-14C8E1356FFE}" type="datetimeFigureOut">
              <a:rPr lang="en-US" smtClean="0"/>
              <a:pPr/>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717508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AD7B9EB-4624-F342-861D-14C8E1356FFE}" type="datetimeFigureOut">
              <a:rPr lang="en-US" smtClean="0"/>
              <a:pPr/>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4278008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8AD7B9EB-4624-F342-861D-14C8E1356FFE}" type="datetimeFigureOut">
              <a:rPr lang="en-US" smtClean="0"/>
              <a:pPr/>
              <a:t>9/5/2021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359655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8AD7B9EB-4624-F342-861D-14C8E1356FFE}" type="datetimeFigureOut">
              <a:rPr lang="en-US" smtClean="0"/>
              <a:pPr/>
              <a:t>9/5/2021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4144181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AD7B9EB-4624-F342-861D-14C8E1356FFE}" type="datetimeFigureOut">
              <a:rPr lang="en-US" smtClean="0"/>
              <a:pPr/>
              <a:t>9/5/2021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4138876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7B9EB-4624-F342-861D-14C8E1356FFE}" type="datetimeFigureOut">
              <a:rPr lang="en-US" smtClean="0"/>
              <a:pPr/>
              <a:t>9/5/2021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854501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AD7B9EB-4624-F342-861D-14C8E1356FFE}" type="datetimeFigureOut">
              <a:rPr lang="en-US" smtClean="0"/>
              <a:pPr/>
              <a:t>9/5/2021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4003983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AD7B9EB-4624-F342-861D-14C8E1356FFE}" type="datetimeFigureOut">
              <a:rPr lang="en-US" smtClean="0"/>
              <a:pPr/>
              <a:t>9/5/2021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343241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7B9EB-4624-F342-861D-14C8E1356FFE}" type="datetimeFigureOut">
              <a:rPr lang="en-US" smtClean="0"/>
              <a:pPr/>
              <a:t>9/5/2021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8ABE7F-8977-004B-8E5B-076C75796AE3}" type="slidenum">
              <a:rPr lang="en-US" smtClean="0"/>
              <a:pPr/>
              <a:t>‹#›</a:t>
            </a:fld>
            <a:endParaRPr lang="en-US" dirty="0"/>
          </a:p>
        </p:txBody>
      </p:sp>
    </p:spTree>
    <p:extLst>
      <p:ext uri="{BB962C8B-B14F-4D97-AF65-F5344CB8AC3E}">
        <p14:creationId xmlns:p14="http://schemas.microsoft.com/office/powerpoint/2010/main" val="2188966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DA5"/>
        </a:solidFill>
        <a:effectLst/>
      </p:bgPr>
    </p:bg>
    <p:spTree>
      <p:nvGrpSpPr>
        <p:cNvPr id="1" name=""/>
        <p:cNvGrpSpPr/>
        <p:nvPr/>
      </p:nvGrpSpPr>
      <p:grpSpPr>
        <a:xfrm>
          <a:off x="0" y="0"/>
          <a:ext cx="0" cy="0"/>
          <a:chOff x="0" y="0"/>
          <a:chExt cx="0" cy="0"/>
        </a:xfrm>
      </p:grpSpPr>
      <p:sp>
        <p:nvSpPr>
          <p:cNvPr id="4" name="TextBox 3"/>
          <p:cNvSpPr txBox="1"/>
          <p:nvPr/>
        </p:nvSpPr>
        <p:spPr>
          <a:xfrm>
            <a:off x="-1" y="471522"/>
            <a:ext cx="2865394" cy="1077218"/>
          </a:xfrm>
          <a:prstGeom prst="rect">
            <a:avLst/>
          </a:prstGeom>
          <a:solidFill>
            <a:srgbClr val="B9FFB5"/>
          </a:solidFill>
          <a:ln>
            <a:solidFill>
              <a:schemeClr val="tx1"/>
            </a:solidFill>
          </a:ln>
        </p:spPr>
        <p:txBody>
          <a:bodyPr wrap="square" rtlCol="0">
            <a:spAutoFit/>
          </a:bodyPr>
          <a:lstStyle/>
          <a:p>
            <a:pPr algn="ctr"/>
            <a:r>
              <a:rPr lang="en-US" sz="1400" b="1" u="sng" dirty="0"/>
              <a:t>PSHCE</a:t>
            </a:r>
          </a:p>
          <a:p>
            <a:pPr marL="171450" indent="-171450" algn="just">
              <a:buFont typeface="Arial" panose="020B0604020202020204" pitchFamily="34" charset="0"/>
              <a:buChar char="•"/>
            </a:pPr>
            <a:r>
              <a:rPr lang="en-US" sz="1000" dirty="0"/>
              <a:t>Each lesson will support the children in becoming more socially and emotionally aware. </a:t>
            </a:r>
          </a:p>
          <a:p>
            <a:pPr marL="171450" indent="-171450" algn="just">
              <a:buFont typeface="Arial" panose="020B0604020202020204" pitchFamily="34" charset="0"/>
              <a:buChar char="•"/>
            </a:pPr>
            <a:r>
              <a:rPr lang="en-US" sz="1000" dirty="0"/>
              <a:t>This terms focus is on ‘Being Me in My World’.</a:t>
            </a:r>
          </a:p>
          <a:p>
            <a:pPr marL="171450" indent="-171450" algn="just">
              <a:buFont typeface="Arial" panose="020B0604020202020204" pitchFamily="34" charset="0"/>
              <a:buChar char="•"/>
            </a:pPr>
            <a:r>
              <a:rPr lang="en-US" sz="1000" dirty="0"/>
              <a:t>Mindfulness: Children will be learning about mindfulness and positive higher-level thinking.</a:t>
            </a:r>
          </a:p>
        </p:txBody>
      </p:sp>
      <p:sp>
        <p:nvSpPr>
          <p:cNvPr id="6" name="TextBox 5"/>
          <p:cNvSpPr txBox="1"/>
          <p:nvPr/>
        </p:nvSpPr>
        <p:spPr>
          <a:xfrm>
            <a:off x="2959810" y="471770"/>
            <a:ext cx="2852239" cy="2062103"/>
          </a:xfrm>
          <a:prstGeom prst="rect">
            <a:avLst/>
          </a:prstGeom>
          <a:solidFill>
            <a:srgbClr val="D9FF65"/>
          </a:solidFill>
          <a:ln>
            <a:solidFill>
              <a:schemeClr val="tx1"/>
            </a:solidFill>
          </a:ln>
        </p:spPr>
        <p:txBody>
          <a:bodyPr wrap="square" rtlCol="0">
            <a:spAutoFit/>
          </a:bodyPr>
          <a:lstStyle/>
          <a:p>
            <a:pPr algn="ctr"/>
            <a:r>
              <a:rPr lang="en-US" sz="1400" b="1" u="sng" dirty="0"/>
              <a:t>English</a:t>
            </a:r>
          </a:p>
          <a:p>
            <a:pPr algn="ctr"/>
            <a:r>
              <a:rPr lang="en-US" sz="1400" b="1" u="sng" dirty="0"/>
              <a:t>(Biographies)</a:t>
            </a:r>
          </a:p>
          <a:p>
            <a:pPr algn="just">
              <a:buFont typeface="Arial" pitchFamily="34" charset="0"/>
              <a:buChar char="•"/>
            </a:pPr>
            <a:r>
              <a:rPr lang="en-US" sz="1000" dirty="0"/>
              <a:t> The children will be learning how to write an autobiography. They will be writing listographies and chapters of their life. There will be a strong grammar focus on subordinating conjunctions, single and multi-clause sentences and using active and passive tense. This will the progress onto writing a biographical recount of Harriet Tubman.</a:t>
            </a:r>
          </a:p>
          <a:p>
            <a:pPr algn="just">
              <a:buFont typeface="Arial" pitchFamily="34" charset="0"/>
              <a:buChar char="•"/>
            </a:pPr>
            <a:r>
              <a:rPr lang="en-US" sz="1000" dirty="0"/>
              <a:t>Shared reading will be based around our history and science topics focusing on information retrieval, inference and deduction.</a:t>
            </a:r>
          </a:p>
        </p:txBody>
      </p:sp>
      <p:sp>
        <p:nvSpPr>
          <p:cNvPr id="7" name="TextBox 6"/>
          <p:cNvSpPr txBox="1"/>
          <p:nvPr/>
        </p:nvSpPr>
        <p:spPr>
          <a:xfrm>
            <a:off x="6002157" y="466895"/>
            <a:ext cx="3045591" cy="2000548"/>
          </a:xfrm>
          <a:prstGeom prst="rect">
            <a:avLst/>
          </a:prstGeom>
          <a:solidFill>
            <a:srgbClr val="FDC1FF"/>
          </a:solidFill>
          <a:ln>
            <a:solidFill>
              <a:schemeClr val="tx1"/>
            </a:solidFill>
          </a:ln>
        </p:spPr>
        <p:txBody>
          <a:bodyPr wrap="square" lIns="91440" tIns="45720" rIns="91440" bIns="45720" rtlCol="0" anchor="t">
            <a:spAutoFit/>
          </a:bodyPr>
          <a:lstStyle/>
          <a:p>
            <a:pPr algn="ctr"/>
            <a:r>
              <a:rPr lang="en-US" sz="1400" b="1" u="sng"/>
              <a:t>Maths</a:t>
            </a:r>
          </a:p>
          <a:p>
            <a:pPr marL="285750" indent="-285750">
              <a:buFont typeface="Arial" panose="020B0604020202020204" pitchFamily="34" charset="0"/>
              <a:buChar char="•"/>
            </a:pPr>
            <a:r>
              <a:rPr lang="en-US" sz="1000" dirty="0"/>
              <a:t>Integers and Decimals: The children will explore numbers up to ten million through place value, addition and subtraction. </a:t>
            </a:r>
            <a:endParaRPr lang="en-US" sz="1400" b="1" u="sng" dirty="0">
              <a:highlight>
                <a:srgbClr val="FFFF00"/>
              </a:highlight>
            </a:endParaRPr>
          </a:p>
          <a:p>
            <a:pPr marL="285750" indent="-285750">
              <a:buFont typeface="Arial" panose="020B0604020202020204" pitchFamily="34" charset="0"/>
              <a:buChar char="•"/>
            </a:pPr>
            <a:r>
              <a:rPr lang="en-US" sz="1000" dirty="0"/>
              <a:t>Multiplication and Division: Year 6 will learn a variety of strategies for long multiplication and division.</a:t>
            </a:r>
          </a:p>
          <a:p>
            <a:pPr marL="285750" indent="-285750">
              <a:buFont typeface="Arial" panose="020B0604020202020204" pitchFamily="34" charset="0"/>
              <a:buChar char="•"/>
            </a:pPr>
            <a:r>
              <a:rPr lang="en-US" sz="1000" dirty="0"/>
              <a:t>Calculation Problems: The children will use brackets, learn the order of operations, solve equations and explore sequences.</a:t>
            </a:r>
          </a:p>
          <a:p>
            <a:pPr marL="285750" indent="-285750">
              <a:buFont typeface="Arial" panose="020B0604020202020204" pitchFamily="34" charset="0"/>
              <a:buChar char="•"/>
            </a:pPr>
            <a:r>
              <a:rPr lang="en-US" sz="1000" dirty="0"/>
              <a:t>Each lesson will have an arithmetic starter to build fluency and speed.</a:t>
            </a:r>
            <a:endParaRPr lang="en-US" sz="600" dirty="0"/>
          </a:p>
        </p:txBody>
      </p:sp>
      <p:sp>
        <p:nvSpPr>
          <p:cNvPr id="8" name="TextBox 7"/>
          <p:cNvSpPr txBox="1"/>
          <p:nvPr/>
        </p:nvSpPr>
        <p:spPr>
          <a:xfrm>
            <a:off x="3948" y="5665311"/>
            <a:ext cx="2858975" cy="1077218"/>
          </a:xfrm>
          <a:prstGeom prst="rect">
            <a:avLst/>
          </a:prstGeom>
          <a:solidFill>
            <a:srgbClr val="FFBF8D"/>
          </a:solidFill>
          <a:ln>
            <a:solidFill>
              <a:schemeClr val="tx1"/>
            </a:solidFill>
          </a:ln>
        </p:spPr>
        <p:txBody>
          <a:bodyPr wrap="square" lIns="91440" tIns="45720" rIns="91440" bIns="45720" rtlCol="0" anchor="t">
            <a:spAutoFit/>
          </a:bodyPr>
          <a:lstStyle/>
          <a:p>
            <a:pPr algn="ctr"/>
            <a:r>
              <a:rPr lang="en-US" sz="1400" b="1" u="sng" dirty="0"/>
              <a:t>PE</a:t>
            </a:r>
          </a:p>
          <a:p>
            <a:pPr marL="171450" indent="-171450" algn="just">
              <a:buFont typeface="Arial" panose="020B0604020202020204" pitchFamily="34" charset="0"/>
              <a:buChar char="•"/>
            </a:pPr>
            <a:r>
              <a:rPr lang="en-US" sz="1000" dirty="0"/>
              <a:t>The children will have two PE sessions a week with our specialist coach Mr. Miller.</a:t>
            </a:r>
          </a:p>
          <a:p>
            <a:pPr marL="171450" indent="-171450" algn="just">
              <a:buFont typeface="Arial" panose="020B0604020202020204" pitchFamily="34" charset="0"/>
              <a:buChar char="•"/>
            </a:pPr>
            <a:r>
              <a:rPr lang="en-US" sz="1000" b="1" dirty="0"/>
              <a:t>Elm Class</a:t>
            </a:r>
            <a:r>
              <a:rPr lang="en-US" sz="1000" dirty="0"/>
              <a:t>:  </a:t>
            </a:r>
            <a:r>
              <a:rPr lang="en-US" sz="1000" b="1" dirty="0"/>
              <a:t>Tuesday</a:t>
            </a:r>
            <a:r>
              <a:rPr lang="en-US" sz="1000" dirty="0"/>
              <a:t> and </a:t>
            </a:r>
            <a:r>
              <a:rPr lang="en-US" sz="1000" b="1" dirty="0"/>
              <a:t>Wednesday</a:t>
            </a:r>
            <a:endParaRPr lang="en-US" sz="1000" b="1">
              <a:cs typeface="Calibri"/>
            </a:endParaRPr>
          </a:p>
          <a:p>
            <a:pPr marL="171450" indent="-171450" algn="just">
              <a:buFont typeface="Arial" panose="020B0604020202020204" pitchFamily="34" charset="0"/>
              <a:buChar char="•"/>
            </a:pPr>
            <a:r>
              <a:rPr lang="en-US" sz="1000" b="1" dirty="0"/>
              <a:t>Maple Class:  Thursday and Friday</a:t>
            </a:r>
            <a:endParaRPr lang="en-US" sz="1000" b="1">
              <a:cs typeface="Calibri"/>
            </a:endParaRPr>
          </a:p>
          <a:p>
            <a:pPr marL="171450" indent="-171450" algn="just">
              <a:buFont typeface="Arial" panose="020B0604020202020204" pitchFamily="34" charset="0"/>
              <a:buChar char="•"/>
            </a:pPr>
            <a:endParaRPr lang="en-US" sz="1000" dirty="0"/>
          </a:p>
        </p:txBody>
      </p:sp>
      <p:sp>
        <p:nvSpPr>
          <p:cNvPr id="9" name="TextBox 8"/>
          <p:cNvSpPr txBox="1"/>
          <p:nvPr/>
        </p:nvSpPr>
        <p:spPr>
          <a:xfrm>
            <a:off x="6002795" y="2791630"/>
            <a:ext cx="3047934" cy="1846659"/>
          </a:xfrm>
          <a:prstGeom prst="rect">
            <a:avLst/>
          </a:prstGeom>
          <a:solidFill>
            <a:srgbClr val="FFC7C4"/>
          </a:solidFill>
          <a:ln>
            <a:solidFill>
              <a:schemeClr val="tx1"/>
            </a:solidFill>
          </a:ln>
        </p:spPr>
        <p:txBody>
          <a:bodyPr wrap="square" lIns="91440" tIns="45720" rIns="91440" bIns="45720" rtlCol="0" anchor="t">
            <a:spAutoFit/>
          </a:bodyPr>
          <a:lstStyle/>
          <a:p>
            <a:pPr algn="ctr"/>
            <a:r>
              <a:rPr lang="en-US" sz="1400" b="1" u="sng" dirty="0"/>
              <a:t>Art and Design/RE</a:t>
            </a:r>
          </a:p>
          <a:p>
            <a:pPr algn="ctr"/>
            <a:endParaRPr lang="en-US" sz="1000" dirty="0"/>
          </a:p>
          <a:p>
            <a:pPr marL="171450" indent="-171450" algn="ctr">
              <a:buFont typeface="Arial" panose="020B0604020202020204" pitchFamily="34" charset="0"/>
              <a:buChar char="•"/>
            </a:pPr>
            <a:r>
              <a:rPr lang="en-US" sz="1000" dirty="0"/>
              <a:t>For RE, the children will write about different art forms used in Christianity to express beliefs about God. They will comment on the symbolic importance of colors and music, with a focus on Ethiopian Christian art. </a:t>
            </a:r>
          </a:p>
          <a:p>
            <a:pPr marL="171450" indent="-171450">
              <a:buFont typeface="Arial" panose="020B0604020202020204" pitchFamily="34" charset="0"/>
              <a:buChar char="•"/>
            </a:pPr>
            <a:r>
              <a:rPr lang="en-US" sz="1000" dirty="0"/>
              <a:t>For Art, the children will research and adopt the style of Claude Monet a famous impressionist painter. They will also create a design matrix by drawing </a:t>
            </a:r>
            <a:r>
              <a:rPr lang="en-GB" sz="1000" b="0" i="0" dirty="0">
                <a:solidFill>
                  <a:srgbClr val="000000"/>
                </a:solidFill>
                <a:effectLst/>
              </a:rPr>
              <a:t>different </a:t>
            </a:r>
            <a:r>
              <a:rPr lang="en-GB" sz="1000" b="0" i="0" dirty="0" err="1">
                <a:solidFill>
                  <a:srgbClr val="000000"/>
                </a:solidFill>
                <a:effectLst/>
              </a:rPr>
              <a:t>zentangle</a:t>
            </a:r>
            <a:r>
              <a:rPr lang="en-GB" sz="1000" b="0" i="0" dirty="0">
                <a:solidFill>
                  <a:srgbClr val="000000"/>
                </a:solidFill>
                <a:effectLst/>
              </a:rPr>
              <a:t> patterns.</a:t>
            </a:r>
            <a:endParaRPr lang="en-US" sz="1000" dirty="0">
              <a:cs typeface="Calibri"/>
            </a:endParaRPr>
          </a:p>
        </p:txBody>
      </p:sp>
      <p:sp>
        <p:nvSpPr>
          <p:cNvPr id="12" name="TextBox 11"/>
          <p:cNvSpPr txBox="1"/>
          <p:nvPr/>
        </p:nvSpPr>
        <p:spPr>
          <a:xfrm>
            <a:off x="13272" y="1739898"/>
            <a:ext cx="2836379" cy="2739211"/>
          </a:xfrm>
          <a:prstGeom prst="rect">
            <a:avLst/>
          </a:prstGeom>
          <a:solidFill>
            <a:srgbClr val="D5FFFC"/>
          </a:solidFill>
          <a:ln>
            <a:solidFill>
              <a:schemeClr val="tx1"/>
            </a:solidFill>
          </a:ln>
        </p:spPr>
        <p:txBody>
          <a:bodyPr wrap="square" rtlCol="0">
            <a:spAutoFit/>
          </a:bodyPr>
          <a:lstStyle/>
          <a:p>
            <a:pPr algn="ctr"/>
            <a:r>
              <a:rPr lang="en-US" sz="1400" b="1" u="sng" dirty="0"/>
              <a:t>Computing</a:t>
            </a:r>
          </a:p>
          <a:p>
            <a:pPr algn="ctr"/>
            <a:r>
              <a:rPr lang="en-US" sz="1400" b="1" u="sng" dirty="0"/>
              <a:t>(Communication)</a:t>
            </a:r>
          </a:p>
          <a:p>
            <a:pPr marL="171450" indent="-171450">
              <a:buFont typeface="Arial" panose="020B0604020202020204" pitchFamily="34" charset="0"/>
              <a:buChar char="•"/>
            </a:pPr>
            <a:r>
              <a:rPr lang="en-GB" sz="1000" dirty="0"/>
              <a:t>In this unit, the class will learn about the World Wide Web as a communication tool. </a:t>
            </a:r>
          </a:p>
          <a:p>
            <a:pPr marL="171450" indent="-171450">
              <a:buFont typeface="Arial" panose="020B0604020202020204" pitchFamily="34" charset="0"/>
              <a:buChar char="•"/>
            </a:pPr>
            <a:r>
              <a:rPr lang="en-GB" sz="1000" dirty="0"/>
              <a:t>First, they will learn how we find information on the Web, through learning how search engines work (including how they select and rank results) and what influences searching, and through comparing different search engines. </a:t>
            </a:r>
          </a:p>
          <a:p>
            <a:pPr marL="171450" indent="-171450">
              <a:buFont typeface="Arial" panose="020B0604020202020204" pitchFamily="34" charset="0"/>
              <a:buChar char="•"/>
            </a:pPr>
            <a:r>
              <a:rPr lang="en-GB" sz="1000" dirty="0"/>
              <a:t>They will then investigate different methods of communication, before focusing on internet-based communication.</a:t>
            </a:r>
          </a:p>
          <a:p>
            <a:pPr marL="171450" indent="-171450">
              <a:buFont typeface="Arial" panose="020B0604020202020204" pitchFamily="34" charset="0"/>
              <a:buChar char="•"/>
            </a:pPr>
            <a:r>
              <a:rPr lang="en-GB" sz="1000" dirty="0"/>
              <a:t> Finally, they will evaluate which methods of internet communication to use for particular purposes.</a:t>
            </a:r>
          </a:p>
          <a:p>
            <a:pPr algn="ctr"/>
            <a:endParaRPr lang="en-US" sz="1400" b="1" u="sng" dirty="0"/>
          </a:p>
        </p:txBody>
      </p:sp>
      <p:sp>
        <p:nvSpPr>
          <p:cNvPr id="13" name="TextBox 12"/>
          <p:cNvSpPr txBox="1"/>
          <p:nvPr/>
        </p:nvSpPr>
        <p:spPr>
          <a:xfrm>
            <a:off x="2961200" y="3959437"/>
            <a:ext cx="2808270" cy="2523768"/>
          </a:xfrm>
          <a:prstGeom prst="rect">
            <a:avLst/>
          </a:prstGeom>
          <a:solidFill>
            <a:srgbClr val="FFD5B8"/>
          </a:solidFill>
          <a:ln>
            <a:solidFill>
              <a:schemeClr val="tx1"/>
            </a:solidFill>
          </a:ln>
        </p:spPr>
        <p:txBody>
          <a:bodyPr wrap="square" rtlCol="0">
            <a:spAutoFit/>
          </a:bodyPr>
          <a:lstStyle/>
          <a:p>
            <a:pPr lvl="0" algn="ctr"/>
            <a:r>
              <a:rPr lang="en-US" sz="1400" b="1" u="sng" dirty="0">
                <a:solidFill>
                  <a:prstClr val="black"/>
                </a:solidFill>
                <a:latin typeface="Calibri" panose="020F0502020204030204" pitchFamily="34" charset="0"/>
                <a:cs typeface="Aharoni" panose="02010803020104030203" pitchFamily="2" charset="-79"/>
              </a:rPr>
              <a:t>History </a:t>
            </a:r>
            <a:endParaRPr lang="en-US" sz="1400" b="1" u="sng" dirty="0">
              <a:solidFill>
                <a:prstClr val="black"/>
              </a:solidFill>
              <a:highlight>
                <a:srgbClr val="FFFF00"/>
              </a:highlight>
              <a:latin typeface="Calibri" panose="020F0502020204030204" pitchFamily="34" charset="0"/>
              <a:cs typeface="Aharoni" panose="02010803020104030203" pitchFamily="2" charset="-79"/>
            </a:endParaRPr>
          </a:p>
          <a:p>
            <a:pPr lvl="0" algn="ctr"/>
            <a:r>
              <a:rPr lang="en-US" sz="1400" b="1" u="sng" dirty="0">
                <a:solidFill>
                  <a:prstClr val="black"/>
                </a:solidFill>
                <a:latin typeface="Calibri" panose="020F0502020204030204" pitchFamily="34" charset="0"/>
                <a:cs typeface="Aharoni" panose="02010803020104030203" pitchFamily="2" charset="-79"/>
              </a:rPr>
              <a:t>(African History)</a:t>
            </a:r>
          </a:p>
          <a:p>
            <a:pPr marL="171450" lvl="0" indent="-171450" algn="just">
              <a:buFont typeface="Arial" panose="020B0604020202020204" pitchFamily="34" charset="0"/>
              <a:buChar char="•"/>
            </a:pPr>
            <a:r>
              <a:rPr lang="en-US" sz="1000" dirty="0">
                <a:solidFill>
                  <a:prstClr val="black"/>
                </a:solidFill>
                <a:cs typeface="Aharoni" panose="02010803020104030203" pitchFamily="2" charset="-79"/>
              </a:rPr>
              <a:t>Year 6 will begin the topic looking at the Benin Empire to understand what West Africa was like in the 1600’s. The children will then be investigating the slave trade and slavery in the USA with focus on a significant world historical figure- Harriet Tubman which links in with our English unit. The children will be focusing on the impact she had on the underground system.</a:t>
            </a:r>
          </a:p>
          <a:p>
            <a:pPr marL="171450" lvl="0" indent="-171450" algn="just">
              <a:buFont typeface="Arial" panose="020B0604020202020204" pitchFamily="34" charset="0"/>
              <a:buChar char="•"/>
            </a:pPr>
            <a:r>
              <a:rPr lang="en-US" sz="1000" dirty="0">
                <a:solidFill>
                  <a:prstClr val="black"/>
                </a:solidFill>
                <a:cs typeface="Aharoni" panose="02010803020104030203" pitchFamily="2" charset="-79"/>
              </a:rPr>
              <a:t>Following that, the children will learn about two important abolitionists ‘Olaudah Equiano’ and ‘William Wilberforce’ and the impact they both had on abolishing slavery in England. </a:t>
            </a:r>
          </a:p>
        </p:txBody>
      </p:sp>
      <p:sp>
        <p:nvSpPr>
          <p:cNvPr id="14" name="TextBox 13"/>
          <p:cNvSpPr txBox="1"/>
          <p:nvPr/>
        </p:nvSpPr>
        <p:spPr>
          <a:xfrm>
            <a:off x="6004834" y="4793542"/>
            <a:ext cx="3045895" cy="1908215"/>
          </a:xfrm>
          <a:prstGeom prst="rect">
            <a:avLst/>
          </a:prstGeom>
          <a:solidFill>
            <a:srgbClr val="E7CAFF"/>
          </a:solidFill>
          <a:ln>
            <a:solidFill>
              <a:schemeClr val="tx1"/>
            </a:solidFill>
          </a:ln>
        </p:spPr>
        <p:txBody>
          <a:bodyPr wrap="square" lIns="91440" tIns="45720" rIns="91440" bIns="45720" rtlCol="0" anchor="t">
            <a:spAutoFit/>
          </a:bodyPr>
          <a:lstStyle/>
          <a:p>
            <a:pPr lvl="0" algn="ctr"/>
            <a:r>
              <a:rPr lang="en-US" sz="1400" b="1" u="sng" dirty="0">
                <a:solidFill>
                  <a:prstClr val="black"/>
                </a:solidFill>
              </a:rPr>
              <a:t>Science</a:t>
            </a:r>
          </a:p>
          <a:p>
            <a:pPr algn="ctr"/>
            <a:r>
              <a:rPr lang="en-US" sz="1400" b="1" dirty="0"/>
              <a:t>(Evolution and Inheritance)</a:t>
            </a:r>
          </a:p>
          <a:p>
            <a:pPr marL="171450" indent="-171450" algn="just">
              <a:buFont typeface="Arial" panose="020B0604020202020204" pitchFamily="34" charset="0"/>
              <a:buChar char="•"/>
            </a:pPr>
            <a:r>
              <a:rPr lang="en-GB" sz="1000" dirty="0"/>
              <a:t>Recognise that living things have changed over time and that fossils provide information about living things that inhabited the Earth millions of years ago </a:t>
            </a:r>
          </a:p>
          <a:p>
            <a:pPr marL="171450" indent="-171450" algn="just">
              <a:buFont typeface="Arial" panose="020B0604020202020204" pitchFamily="34" charset="0"/>
              <a:buChar char="•"/>
            </a:pPr>
            <a:r>
              <a:rPr lang="en-GB" sz="1000" dirty="0"/>
              <a:t>Recognise that living things produce offspring of the same kind, but normally offspring vary and are not identical to their parents </a:t>
            </a:r>
          </a:p>
          <a:p>
            <a:pPr marL="171450" indent="-171450" algn="just">
              <a:buFont typeface="Arial" panose="020B0604020202020204" pitchFamily="34" charset="0"/>
              <a:buChar char="•"/>
            </a:pPr>
            <a:r>
              <a:rPr lang="en-GB" sz="1000" dirty="0"/>
              <a:t>Identify how animals and plants are adapted to suit their environment in different ways and that adaptation may lead to evolution.</a:t>
            </a:r>
            <a:endParaRPr lang="en-US" sz="1000" dirty="0"/>
          </a:p>
        </p:txBody>
      </p:sp>
      <p:sp>
        <p:nvSpPr>
          <p:cNvPr id="15" name="TextBox 14"/>
          <p:cNvSpPr txBox="1"/>
          <p:nvPr/>
        </p:nvSpPr>
        <p:spPr>
          <a:xfrm>
            <a:off x="2703333" y="0"/>
            <a:ext cx="3737330" cy="369332"/>
          </a:xfrm>
          <a:prstGeom prst="rect">
            <a:avLst/>
          </a:prstGeom>
          <a:solidFill>
            <a:srgbClr val="FFE5EC"/>
          </a:solidFill>
          <a:ln>
            <a:solidFill>
              <a:schemeClr val="bg1"/>
            </a:solidFill>
          </a:ln>
        </p:spPr>
        <p:txBody>
          <a:bodyPr wrap="square" rtlCol="0">
            <a:spAutoFit/>
          </a:bodyPr>
          <a:lstStyle/>
          <a:p>
            <a:pPr algn="ctr"/>
            <a:r>
              <a:rPr lang="en-US" b="1" dirty="0">
                <a:solidFill>
                  <a:schemeClr val="bg1"/>
                </a:solidFill>
                <a:cs typeface="Comic Sans MS"/>
              </a:rPr>
              <a:t>Year 6 </a:t>
            </a:r>
            <a:r>
              <a:rPr lang="en-US" b="1" dirty="0">
                <a:solidFill>
                  <a:schemeClr val="bg1"/>
                </a:solidFill>
                <a:latin typeface="+mj-lt"/>
                <a:cs typeface="Comic Sans MS"/>
              </a:rPr>
              <a:t>Topic Web – Autumn 1 2021 </a:t>
            </a:r>
          </a:p>
        </p:txBody>
      </p:sp>
      <p:sp>
        <p:nvSpPr>
          <p:cNvPr id="17" name="TextBox 16"/>
          <p:cNvSpPr txBox="1"/>
          <p:nvPr/>
        </p:nvSpPr>
        <p:spPr>
          <a:xfrm>
            <a:off x="13272" y="4629328"/>
            <a:ext cx="2862924" cy="923330"/>
          </a:xfrm>
          <a:prstGeom prst="rect">
            <a:avLst/>
          </a:prstGeom>
          <a:solidFill>
            <a:srgbClr val="D2FFB0"/>
          </a:solidFill>
          <a:ln>
            <a:solidFill>
              <a:schemeClr val="tx1"/>
            </a:solidFill>
          </a:ln>
        </p:spPr>
        <p:txBody>
          <a:bodyPr wrap="square" rtlCol="0">
            <a:spAutoFit/>
          </a:bodyPr>
          <a:lstStyle/>
          <a:p>
            <a:pPr algn="ctr"/>
            <a:r>
              <a:rPr lang="en-US" sz="1400" b="1" u="sng" dirty="0"/>
              <a:t>Spanish</a:t>
            </a:r>
          </a:p>
          <a:p>
            <a:pPr marL="171450" indent="-171450">
              <a:buFont typeface="Arial" panose="020B0604020202020204" pitchFamily="34" charset="0"/>
              <a:buChar char="•"/>
            </a:pPr>
            <a:r>
              <a:rPr lang="en-US" sz="1000" dirty="0"/>
              <a:t>The children will resume lessons in which they will improve their understanding of Spanish, as well as collecting new vocabulary and orally communicating. </a:t>
            </a:r>
          </a:p>
        </p:txBody>
      </p:sp>
      <p:pic>
        <p:nvPicPr>
          <p:cNvPr id="19" name="Picture 18" descr="A picture containing text&#10;&#10;Description automatically generated">
            <a:extLst>
              <a:ext uri="{FF2B5EF4-FFF2-40B4-BE49-F238E27FC236}">
                <a16:creationId xmlns:a16="http://schemas.microsoft.com/office/drawing/2014/main" id="{F97659B6-23A4-1B4D-81E9-89175407186F}"/>
              </a:ext>
            </a:extLst>
          </p:cNvPr>
          <p:cNvPicPr>
            <a:picLocks noChangeAspect="1"/>
          </p:cNvPicPr>
          <p:nvPr/>
        </p:nvPicPr>
        <p:blipFill rotWithShape="1">
          <a:blip r:embed="rId3"/>
          <a:srcRect t="17618" r="3359" b="22421"/>
          <a:stretch/>
        </p:blipFill>
        <p:spPr>
          <a:xfrm>
            <a:off x="2862923" y="2672783"/>
            <a:ext cx="2982425" cy="1181218"/>
          </a:xfrm>
          <a:prstGeom prst="rect">
            <a:avLst/>
          </a:prstGeom>
        </p:spPr>
      </p:pic>
    </p:spTree>
    <p:extLst>
      <p:ext uri="{BB962C8B-B14F-4D97-AF65-F5344CB8AC3E}">
        <p14:creationId xmlns:p14="http://schemas.microsoft.com/office/powerpoint/2010/main" val="3652087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C6FE8E712F684BACEAE9262CE7043E" ma:contentTypeVersion="13" ma:contentTypeDescription="Create a new document." ma:contentTypeScope="" ma:versionID="efca04621abcc0e40c676de5be89aef9">
  <xsd:schema xmlns:xsd="http://www.w3.org/2001/XMLSchema" xmlns:xs="http://www.w3.org/2001/XMLSchema" xmlns:p="http://schemas.microsoft.com/office/2006/metadata/properties" xmlns:ns2="2460e0a3-52bb-49eb-882b-c21cbacaa6a6" xmlns:ns3="a8f9ebb2-eb60-4a38-b63e-d9e1142074ab" targetNamespace="http://schemas.microsoft.com/office/2006/metadata/properties" ma:root="true" ma:fieldsID="a0ded0813492de527d0852ec07d10d42" ns2:_="" ns3:_="">
    <xsd:import namespace="2460e0a3-52bb-49eb-882b-c21cbacaa6a6"/>
    <xsd:import namespace="a8f9ebb2-eb60-4a38-b63e-d9e1142074a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60e0a3-52bb-49eb-882b-c21cbacaa6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8f9ebb2-eb60-4a38-b63e-d9e1142074a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E9837E-C42D-4857-8341-66F7C52027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60e0a3-52bb-49eb-882b-c21cbacaa6a6"/>
    <ds:schemaRef ds:uri="a8f9ebb2-eb60-4a38-b63e-d9e1142074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363D34-000E-4D97-8086-121DD3FC1E58}">
  <ds:schemaRefs>
    <ds:schemaRef ds:uri="http://schemas.microsoft.com/sharepoint/v3/contenttype/forms"/>
  </ds:schemaRefs>
</ds:datastoreItem>
</file>

<file path=customXml/itemProps3.xml><?xml version="1.0" encoding="utf-8"?>
<ds:datastoreItem xmlns:ds="http://schemas.openxmlformats.org/officeDocument/2006/customXml" ds:itemID="{DA03C84A-E677-4EBA-9820-4A04339CCA5A}">
  <ds:schemaRefs>
    <ds:schemaRef ds:uri="a8f9ebb2-eb60-4a38-b63e-d9e1142074ab"/>
    <ds:schemaRef ds:uri="http://purl.org/dc/term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2460e0a3-52bb-49eb-882b-c21cbacaa6a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676</TotalTime>
  <Words>612</Words>
  <Application>Microsoft Office PowerPoint</Application>
  <PresentationFormat>On-screen Show (4:3)</PresentationFormat>
  <Paragraphs>40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davey</dc:creator>
  <cp:lastModifiedBy>L. Shipsey</cp:lastModifiedBy>
  <cp:revision>92</cp:revision>
  <cp:lastPrinted>2015-01-30T16:29:31Z</cp:lastPrinted>
  <dcterms:created xsi:type="dcterms:W3CDTF">2014-08-14T21:54:22Z</dcterms:created>
  <dcterms:modified xsi:type="dcterms:W3CDTF">2021-09-05T19:47:19Z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0x010100D6C6FE8E712F684BACEAE9262CE7043E</vt:lpwstr>
  </property>
  <property fmtid="{D5CDD505-2E9C-101B-9397-08002B2CF9AE}" pid="3" name="Order">
    <vt:r8>782200</vt:r8>
  </property>
</Properties>
</file>