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F3E3-D85A-4811-B756-CDFD91A5AB88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005B-25BC-4D03-A4B8-C15D0501F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772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F3E3-D85A-4811-B756-CDFD91A5AB88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005B-25BC-4D03-A4B8-C15D0501F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09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F3E3-D85A-4811-B756-CDFD91A5AB88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005B-25BC-4D03-A4B8-C15D0501F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357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F3E3-D85A-4811-B756-CDFD91A5AB88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005B-25BC-4D03-A4B8-C15D0501FA4B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2980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F3E3-D85A-4811-B756-CDFD91A5AB88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005B-25BC-4D03-A4B8-C15D0501F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526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F3E3-D85A-4811-B756-CDFD91A5AB88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005B-25BC-4D03-A4B8-C15D0501F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39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F3E3-D85A-4811-B756-CDFD91A5AB88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005B-25BC-4D03-A4B8-C15D0501F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5639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F3E3-D85A-4811-B756-CDFD91A5AB88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005B-25BC-4D03-A4B8-C15D0501F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6383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F3E3-D85A-4811-B756-CDFD91A5AB88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005B-25BC-4D03-A4B8-C15D0501F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920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F3E3-D85A-4811-B756-CDFD91A5AB88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005B-25BC-4D03-A4B8-C15D0501F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204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F3E3-D85A-4811-B756-CDFD91A5AB88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005B-25BC-4D03-A4B8-C15D0501F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02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F3E3-D85A-4811-B756-CDFD91A5AB88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005B-25BC-4D03-A4B8-C15D0501F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600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F3E3-D85A-4811-B756-CDFD91A5AB88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005B-25BC-4D03-A4B8-C15D0501F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541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F3E3-D85A-4811-B756-CDFD91A5AB88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005B-25BC-4D03-A4B8-C15D0501F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912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F3E3-D85A-4811-B756-CDFD91A5AB88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005B-25BC-4D03-A4B8-C15D0501F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525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F3E3-D85A-4811-B756-CDFD91A5AB88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005B-25BC-4D03-A4B8-C15D0501F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141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F3E3-D85A-4811-B756-CDFD91A5AB88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005B-25BC-4D03-A4B8-C15D0501F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84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D0DFF3E3-D85A-4811-B756-CDFD91A5AB88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403E005B-25BC-4D03-A4B8-C15D0501F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2601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resilience?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Resilience means not </a:t>
            </a:r>
            <a:r>
              <a:rPr lang="en-GB" sz="2400" dirty="0" smtClean="0"/>
              <a:t>giving </a:t>
            </a:r>
            <a:r>
              <a:rPr lang="en-GB" sz="2400" dirty="0" smtClean="0"/>
              <a:t>up.</a:t>
            </a:r>
            <a:endParaRPr lang="en-GB" sz="2400" dirty="0" smtClean="0"/>
          </a:p>
          <a:p>
            <a:r>
              <a:rPr lang="en-GB" sz="2400" dirty="0" smtClean="0"/>
              <a:t>Resilience is similar to determination</a:t>
            </a:r>
            <a:endParaRPr lang="en-GB" sz="2400" dirty="0"/>
          </a:p>
          <a:p>
            <a:r>
              <a:rPr lang="en-GB" sz="2400" dirty="0" smtClean="0"/>
              <a:t>You need resilience to achieve things in life. For example, training </a:t>
            </a:r>
            <a:r>
              <a:rPr lang="en-GB" sz="2400" dirty="0" smtClean="0"/>
              <a:t>for the Olympics or studying for </a:t>
            </a:r>
            <a:r>
              <a:rPr lang="en-GB" sz="2400" dirty="0" smtClean="0"/>
              <a:t>exams. Taking your driving </a:t>
            </a:r>
            <a:r>
              <a:rPr lang="en-GB" sz="2400" dirty="0" smtClean="0"/>
              <a:t>license </a:t>
            </a:r>
            <a:r>
              <a:rPr lang="en-GB" sz="2400" dirty="0" smtClean="0"/>
              <a:t>takes resilience (some </a:t>
            </a:r>
            <a:r>
              <a:rPr lang="en-GB" sz="2400" dirty="0" smtClean="0"/>
              <a:t>people take lots of attempts to pass)</a:t>
            </a:r>
          </a:p>
          <a:p>
            <a:r>
              <a:rPr lang="en-GB" sz="2400" dirty="0" smtClean="0"/>
              <a:t>Protesting </a:t>
            </a:r>
            <a:r>
              <a:rPr lang="en-GB" sz="2400" dirty="0" smtClean="0"/>
              <a:t>injustice need resilience. Not everyone will agree with you and sometimes it takes a long time.</a:t>
            </a:r>
            <a:endParaRPr lang="en-GB" sz="2400" dirty="0" smtClean="0"/>
          </a:p>
          <a:p>
            <a:r>
              <a:rPr lang="en-GB" sz="2400" dirty="0" smtClean="0"/>
              <a:t>Someone who is resilient might have clenched fists and a look of determination.</a:t>
            </a:r>
            <a:endParaRPr lang="en-GB" sz="2400" dirty="0" smtClean="0"/>
          </a:p>
          <a:p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8885" y="232554"/>
            <a:ext cx="2098792" cy="1629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068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can stop resilience?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Opposition from others – people telling you that you’re </a:t>
            </a:r>
            <a:r>
              <a:rPr lang="en-GB" sz="2400" dirty="0" smtClean="0"/>
              <a:t>wrong</a:t>
            </a:r>
            <a:endParaRPr lang="en-GB" sz="2400" dirty="0" smtClean="0"/>
          </a:p>
          <a:p>
            <a:r>
              <a:rPr lang="en-GB" sz="2400" dirty="0" smtClean="0"/>
              <a:t>Illness, injuries, setbacks and </a:t>
            </a:r>
            <a:r>
              <a:rPr lang="en-GB" sz="2400" dirty="0" smtClean="0"/>
              <a:t>obstacles</a:t>
            </a:r>
            <a:endParaRPr lang="en-GB" sz="2400" dirty="0" smtClean="0"/>
          </a:p>
          <a:p>
            <a:r>
              <a:rPr lang="en-GB" sz="2400" dirty="0" smtClean="0"/>
              <a:t>Lack of support from those around </a:t>
            </a:r>
            <a:r>
              <a:rPr lang="en-GB" sz="2400" dirty="0" smtClean="0"/>
              <a:t>you</a:t>
            </a:r>
            <a:endParaRPr lang="en-GB" sz="2400" dirty="0" smtClean="0"/>
          </a:p>
          <a:p>
            <a:r>
              <a:rPr lang="en-GB" sz="2400" dirty="0" smtClean="0"/>
              <a:t>Distractions and lack of </a:t>
            </a:r>
            <a:r>
              <a:rPr lang="en-GB" sz="2400" dirty="0" smtClean="0"/>
              <a:t>time</a:t>
            </a:r>
            <a:endParaRPr lang="en-GB" sz="2400" dirty="0" smtClean="0"/>
          </a:p>
          <a:p>
            <a:r>
              <a:rPr lang="en-GB" sz="2400" dirty="0" smtClean="0"/>
              <a:t>Low </a:t>
            </a:r>
            <a:r>
              <a:rPr lang="en-GB" sz="2400" dirty="0" smtClean="0"/>
              <a:t>mood</a:t>
            </a:r>
            <a:endParaRPr lang="en-GB" sz="2400" dirty="0" smtClean="0"/>
          </a:p>
          <a:p>
            <a:r>
              <a:rPr lang="en-GB" sz="2400" dirty="0" smtClean="0"/>
              <a:t>Bereavement</a:t>
            </a:r>
            <a:endParaRPr lang="en-GB" sz="2400" dirty="0" smtClean="0"/>
          </a:p>
          <a:p>
            <a:r>
              <a:rPr lang="en-GB" sz="2400" dirty="0" smtClean="0"/>
              <a:t>Coming from a rich country or rich family </a:t>
            </a:r>
            <a:r>
              <a:rPr lang="en-GB" sz="2400" dirty="0" smtClean="0"/>
              <a:t>(but not always – people who have been given everything can sometimes be very quick to give up when things get tough!)</a:t>
            </a:r>
            <a:endParaRPr lang="en-GB" sz="2400" dirty="0" smtClean="0"/>
          </a:p>
          <a:p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8885" y="232554"/>
            <a:ext cx="2098792" cy="1629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46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8" y="562077"/>
            <a:ext cx="9571761" cy="970450"/>
          </a:xfrm>
        </p:spPr>
        <p:txBody>
          <a:bodyPr/>
          <a:lstStyle/>
          <a:p>
            <a:r>
              <a:rPr lang="en-GB" dirty="0" smtClean="0"/>
              <a:t>What </a:t>
            </a:r>
            <a:r>
              <a:rPr lang="en-GB" dirty="0" smtClean="0"/>
              <a:t>helps us become </a:t>
            </a:r>
            <a:r>
              <a:rPr lang="en-GB" dirty="0" smtClean="0"/>
              <a:t>more </a:t>
            </a:r>
            <a:r>
              <a:rPr lang="en-GB" dirty="0" smtClean="0"/>
              <a:t>resilient?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Trying hard always not </a:t>
            </a:r>
            <a:r>
              <a:rPr lang="en-GB" sz="2400" dirty="0" smtClean="0"/>
              <a:t>to give up.</a:t>
            </a:r>
          </a:p>
          <a:p>
            <a:r>
              <a:rPr lang="en-GB" sz="2400" dirty="0" smtClean="0"/>
              <a:t>Having role models.</a:t>
            </a:r>
          </a:p>
          <a:p>
            <a:r>
              <a:rPr lang="en-GB" sz="2400" dirty="0" smtClean="0"/>
              <a:t>Having a positive mind set.</a:t>
            </a:r>
          </a:p>
          <a:p>
            <a:r>
              <a:rPr lang="en-GB" sz="2400" dirty="0" smtClean="0"/>
              <a:t>Eating the right food and diet.</a:t>
            </a:r>
          </a:p>
          <a:p>
            <a:r>
              <a:rPr lang="en-GB" sz="2400" dirty="0" smtClean="0"/>
              <a:t>Sleeping enough.</a:t>
            </a:r>
          </a:p>
          <a:p>
            <a:r>
              <a:rPr lang="en-GB" sz="2400" dirty="0" smtClean="0"/>
              <a:t>Preparing </a:t>
            </a:r>
            <a:r>
              <a:rPr lang="en-GB" sz="2400" dirty="0" smtClean="0"/>
              <a:t>for challenges in advance – self care.</a:t>
            </a:r>
            <a:endParaRPr lang="en-GB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8885" y="232554"/>
            <a:ext cx="2098792" cy="1629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3821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19</TotalTime>
  <Words>198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Calisto MT</vt:lpstr>
      <vt:lpstr>Trebuchet MS</vt:lpstr>
      <vt:lpstr>Wingdings 2</vt:lpstr>
      <vt:lpstr>Slate</vt:lpstr>
      <vt:lpstr>What is resilience?</vt:lpstr>
      <vt:lpstr>What can stop resilience?</vt:lpstr>
      <vt:lpstr>What helps us become more resilient?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Resilience</dc:title>
  <dc:creator>Thomas Newman</dc:creator>
  <cp:lastModifiedBy>Thomas Newman</cp:lastModifiedBy>
  <cp:revision>5</cp:revision>
  <dcterms:created xsi:type="dcterms:W3CDTF">2022-03-17T10:15:25Z</dcterms:created>
  <dcterms:modified xsi:type="dcterms:W3CDTF">2022-03-18T17:05:45Z</dcterms:modified>
</cp:coreProperties>
</file>