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11FF"/>
    <a:srgbClr val="FF8304"/>
    <a:srgbClr val="FC0CFF"/>
    <a:srgbClr val="FFF049"/>
    <a:srgbClr val="29FAFA"/>
    <a:srgbClr val="D3D7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C6CE7-817E-4309-B895-EA732053F541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597"/>
            <a:ext cx="5438775" cy="391001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71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71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6B2889-34C6-4676-A972-7655C41480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45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6B2889-34C6-4676-A972-7655C414802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050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36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089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6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08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08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55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181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7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01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83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7B9EB-4624-F342-861D-14C8E1356FF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41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7B9EB-4624-F342-861D-14C8E1356FFE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ABE7F-8977-004B-8E5B-076C75796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966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31481" y="4989592"/>
            <a:ext cx="2848766" cy="180049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611FF"/>
                </a:solidFill>
                <a:latin typeface="Century Gothic" panose="020B0502020202020204" pitchFamily="34" charset="0"/>
              </a:rPr>
              <a:t>PSHE</a:t>
            </a:r>
          </a:p>
          <a:p>
            <a:pPr marL="171450" indent="-171450">
              <a:buFont typeface="Arial"/>
              <a:buChar char="•"/>
            </a:pPr>
            <a:r>
              <a:rPr lang="en-US" sz="105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Christopher Winters Project</a:t>
            </a:r>
            <a:r>
              <a:rPr lang="en-US" sz="1050" dirty="0">
                <a:latin typeface="Century Gothic" panose="020B0502020202020204" pitchFamily="34" charset="0"/>
                <a:cs typeface="Calibri Light" panose="020F0302020204030204" pitchFamily="34" charset="0"/>
              </a:rPr>
              <a:t>: </a:t>
            </a:r>
            <a:r>
              <a:rPr lang="en-US" sz="1050" i="1" dirty="0">
                <a:latin typeface="Century Gothic" panose="020B0502020202020204" pitchFamily="34" charset="0"/>
                <a:cs typeface="Calibri Light" panose="020F0302020204030204" pitchFamily="34" charset="0"/>
              </a:rPr>
              <a:t>Growing and Caring for Ourselves</a:t>
            </a:r>
          </a:p>
          <a:p>
            <a:pPr marL="171450" indent="-171450">
              <a:buFont typeface="Arial"/>
              <a:buChar char="•"/>
            </a:pPr>
            <a:r>
              <a:rPr lang="en-GB" sz="1050" dirty="0">
                <a:latin typeface="Century Gothic" panose="020B0502020202020204" pitchFamily="34" charset="0"/>
                <a:cs typeface="Calibri Light" panose="020F0302020204030204" pitchFamily="34" charset="0"/>
              </a:rPr>
              <a:t>Understand how growing helps children to learn new things.</a:t>
            </a:r>
          </a:p>
          <a:p>
            <a:pPr marL="171450" indent="-171450">
              <a:buFont typeface="Arial"/>
              <a:buChar char="•"/>
            </a:pPr>
            <a:r>
              <a:rPr lang="en-GB" sz="1050" dirty="0">
                <a:latin typeface="Century Gothic" panose="020B0502020202020204" pitchFamily="34" charset="0"/>
                <a:cs typeface="Calibri Light" panose="020F0302020204030204" pitchFamily="34" charset="0"/>
              </a:rPr>
              <a:t>Discuss changes that have happened in our lives.</a:t>
            </a:r>
          </a:p>
          <a:p>
            <a:pPr marL="171450" indent="-171450">
              <a:buFont typeface="Arial"/>
              <a:buChar char="•"/>
            </a:pPr>
            <a:r>
              <a:rPr lang="en-GB" sz="1000" b="1" dirty="0">
                <a:latin typeface="Century Gothic" panose="020B0502020202020204" pitchFamily="34" charset="0"/>
              </a:rPr>
              <a:t>Mindfulness - Expressing Gratitude</a:t>
            </a:r>
          </a:p>
          <a:p>
            <a:r>
              <a:rPr lang="en-GB" sz="1000" dirty="0">
                <a:latin typeface="Century Gothic" panose="020B0502020202020204" pitchFamily="34" charset="0"/>
              </a:rPr>
              <a:t>- Performing Acts of Kindness</a:t>
            </a:r>
          </a:p>
          <a:p>
            <a:pPr marL="171450" indent="-171450">
              <a:buFontTx/>
              <a:buChar char="-"/>
            </a:pPr>
            <a:r>
              <a:rPr lang="en-GB" sz="1000" dirty="0">
                <a:latin typeface="Century Gothic" panose="020B0502020202020204" pitchFamily="34" charset="0"/>
              </a:rPr>
              <a:t>Taking Mindful Action in the World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385" y="363273"/>
            <a:ext cx="2848766" cy="2369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Century Gothic" panose="020B0502020202020204" pitchFamily="34" charset="0"/>
              </a:rPr>
              <a:t>Literacy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Century Gothic" panose="020B0502020202020204" pitchFamily="34" charset="0"/>
              </a:rPr>
              <a:t>Continuing phase 5 reading focus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 smtClean="0">
                <a:latin typeface="Century Gothic" panose="020B0502020202020204" pitchFamily="34" charset="0"/>
              </a:rPr>
              <a:t>Drama </a:t>
            </a:r>
            <a:r>
              <a:rPr lang="en-US" sz="1000" dirty="0">
                <a:latin typeface="Century Gothic" panose="020B0502020202020204" pitchFamily="34" charset="0"/>
              </a:rPr>
              <a:t>and role play</a:t>
            </a:r>
          </a:p>
          <a:p>
            <a:endParaRPr lang="en-US" sz="1000" dirty="0">
              <a:latin typeface="Century Gothic" panose="020B0502020202020204" pitchFamily="34" charset="0"/>
            </a:endParaRPr>
          </a:p>
          <a:p>
            <a:r>
              <a:rPr lang="en-US" sz="1000" b="1" dirty="0">
                <a:latin typeface="Century Gothic" panose="020B0502020202020204" pitchFamily="34" charset="0"/>
              </a:rPr>
              <a:t>Writing - </a:t>
            </a:r>
            <a:r>
              <a:rPr lang="en-GB" sz="1000" b="1" dirty="0">
                <a:latin typeface="Century Gothic" panose="020B0502020202020204" pitchFamily="34" charset="0"/>
              </a:rPr>
              <a:t>Fiction</a:t>
            </a:r>
            <a:endParaRPr lang="en-GB" sz="1000" dirty="0">
              <a:latin typeface="Century Gothic" panose="020B0502020202020204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Century Gothic" panose="020B0502020202020204" pitchFamily="34" charset="0"/>
              </a:rPr>
              <a:t>Iggy Peck 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Century Gothic" panose="020B0502020202020204" pitchFamily="34" charset="0"/>
              </a:rPr>
              <a:t>Architect – Andrea </a:t>
            </a:r>
            <a:r>
              <a:rPr lang="en-GB" sz="1000" dirty="0" err="1" smtClean="0">
                <a:latin typeface="Century Gothic" panose="020B0502020202020204" pitchFamily="34" charset="0"/>
              </a:rPr>
              <a:t>Beaty</a:t>
            </a:r>
            <a:endParaRPr lang="en-GB" sz="1000" dirty="0" smtClean="0">
              <a:latin typeface="Century Gothic" panose="020B0502020202020204" pitchFamily="34" charset="0"/>
            </a:endParaRPr>
          </a:p>
          <a:p>
            <a:r>
              <a:rPr lang="en-GB" sz="1000" dirty="0" smtClean="0">
                <a:latin typeface="Century Gothic" panose="020B0502020202020204" pitchFamily="34" charset="0"/>
              </a:rPr>
              <a:t>- Labels </a:t>
            </a:r>
            <a:r>
              <a:rPr lang="en-GB" sz="1000" dirty="0">
                <a:latin typeface="Century Gothic" panose="020B0502020202020204" pitchFamily="34" charset="0"/>
              </a:rPr>
              <a:t>and captions</a:t>
            </a:r>
          </a:p>
          <a:p>
            <a:r>
              <a:rPr lang="en-GB" sz="1000" dirty="0" smtClean="0">
                <a:latin typeface="Century Gothic" panose="020B0502020202020204" pitchFamily="34" charset="0"/>
              </a:rPr>
              <a:t>- Character </a:t>
            </a:r>
            <a:r>
              <a:rPr lang="en-GB" sz="1000" dirty="0">
                <a:latin typeface="Century Gothic" panose="020B0502020202020204" pitchFamily="34" charset="0"/>
              </a:rPr>
              <a:t>comparisons</a:t>
            </a:r>
          </a:p>
          <a:p>
            <a:pPr marL="171450" indent="-171450">
              <a:buFontTx/>
              <a:buChar char="-"/>
            </a:pPr>
            <a:r>
              <a:rPr lang="en-GB" sz="1000" dirty="0" smtClean="0">
                <a:latin typeface="Century Gothic" panose="020B0502020202020204" pitchFamily="34" charset="0"/>
              </a:rPr>
              <a:t>Thought </a:t>
            </a:r>
            <a:r>
              <a:rPr lang="en-GB" sz="1000" dirty="0">
                <a:latin typeface="Century Gothic" panose="020B0502020202020204" pitchFamily="34" charset="0"/>
              </a:rPr>
              <a:t>and speech </a:t>
            </a:r>
            <a:r>
              <a:rPr lang="en-GB" sz="1000" dirty="0" smtClean="0">
                <a:latin typeface="Century Gothic" panose="020B0502020202020204" pitchFamily="34" charset="0"/>
              </a:rPr>
              <a:t>bubbles</a:t>
            </a:r>
          </a:p>
          <a:p>
            <a:pPr marL="171450" indent="-171450">
              <a:buFontTx/>
              <a:buChar char="-"/>
            </a:pPr>
            <a:endParaRPr lang="en-GB" sz="1000" dirty="0">
              <a:latin typeface="Century Gothic" panose="020B0502020202020204" pitchFamily="34" charset="0"/>
            </a:endParaRPr>
          </a:p>
          <a:p>
            <a:r>
              <a:rPr lang="en-GB" sz="1000" b="1" dirty="0" smtClean="0">
                <a:latin typeface="Century Gothic" panose="020B0502020202020204" pitchFamily="34" charset="0"/>
              </a:rPr>
              <a:t>Poetry</a:t>
            </a:r>
          </a:p>
          <a:p>
            <a:r>
              <a:rPr lang="en-GB" sz="1000" dirty="0">
                <a:latin typeface="Century Gothic" panose="020B0502020202020204" pitchFamily="34" charset="0"/>
              </a:rPr>
              <a:t>One, Two, Buckle My Shoe </a:t>
            </a:r>
          </a:p>
          <a:p>
            <a:r>
              <a:rPr lang="en-GB" sz="1000" dirty="0">
                <a:latin typeface="Century Gothic" panose="020B0502020202020204" pitchFamily="34" charset="0"/>
              </a:rPr>
              <a:t>Hands by Julia </a:t>
            </a:r>
            <a:r>
              <a:rPr lang="en-GB" sz="1000" dirty="0" smtClean="0">
                <a:latin typeface="Century Gothic" panose="020B0502020202020204" pitchFamily="34" charset="0"/>
              </a:rPr>
              <a:t>Donaldson</a:t>
            </a:r>
            <a:endParaRPr lang="en-GB" sz="1000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92845" y="365163"/>
            <a:ext cx="3190941" cy="22159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Century Gothic" panose="020B0502020202020204" pitchFamily="34" charset="0"/>
              </a:rPr>
              <a:t>Numeracy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Century Gothic" panose="020B0502020202020204" pitchFamily="34" charset="0"/>
                <a:cs typeface="Calibri Light" panose="020F0302020204030204" pitchFamily="34" charset="0"/>
              </a:rPr>
              <a:t>Name coins and notes, understanding and representing values using different coins. 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Century Gothic" panose="020B0502020202020204" pitchFamily="34" charset="0"/>
                <a:cs typeface="Calibri Light" panose="020F0302020204030204" pitchFamily="34" charset="0"/>
              </a:rPr>
              <a:t>Find change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Century Gothic" panose="020B0502020202020204" pitchFamily="34" charset="0"/>
                <a:cs typeface="Calibri Light" panose="020F0302020204030204" pitchFamily="34" charset="0"/>
              </a:rPr>
              <a:t>Share equally into groups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Century Gothic" panose="020B0502020202020204" pitchFamily="34" charset="0"/>
                <a:cs typeface="Calibri Light" panose="020F0302020204030204" pitchFamily="34" charset="0"/>
              </a:rPr>
              <a:t>Doubling and linking halving to fractions, exploring arrays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Century Gothic" panose="020B0502020202020204" pitchFamily="34" charset="0"/>
                <a:cs typeface="Calibri Light" panose="020F0302020204030204" pitchFamily="34" charset="0"/>
              </a:rPr>
              <a:t>Numbers 50 to 100.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Century Gothic" panose="020B0502020202020204" pitchFamily="34" charset="0"/>
                <a:cs typeface="Calibri Light" panose="020F0302020204030204" pitchFamily="34" charset="0"/>
              </a:rPr>
              <a:t>Read, recognise and write numbers to 100.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Century Gothic" panose="020B0502020202020204" pitchFamily="34" charset="0"/>
                <a:cs typeface="Calibri Light" panose="020F0302020204030204" pitchFamily="34" charset="0"/>
              </a:rPr>
              <a:t>Represent numbers to 100 as number bonds.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Century Gothic" panose="020B0502020202020204" pitchFamily="34" charset="0"/>
                <a:cs typeface="Calibri Light" panose="020F0302020204030204" pitchFamily="34" charset="0"/>
              </a:rPr>
              <a:t>Represent numbers as groups of ten and ones in a place value chart.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Century Gothic" panose="020B0502020202020204" pitchFamily="34" charset="0"/>
                <a:cs typeface="Calibri Light" panose="020F0302020204030204" pitchFamily="34" charset="0"/>
              </a:rPr>
              <a:t>Addition and subtraction within 100.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31480" y="3530831"/>
            <a:ext cx="2857354" cy="12926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entury Gothic" panose="020B0502020202020204" pitchFamily="34" charset="0"/>
              </a:rPr>
              <a:t>PE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Century Gothic" panose="020B0502020202020204" pitchFamily="34" charset="0"/>
              </a:rPr>
              <a:t>Obstacle course trials. 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Century Gothic" panose="020B0502020202020204" pitchFamily="34" charset="0"/>
              </a:rPr>
              <a:t>Moving in different ways – coordination, balance, poise. 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Century Gothic" panose="020B0502020202020204" pitchFamily="34" charset="0"/>
              </a:rPr>
              <a:t>Dancing – hop, jump, skip, jig, clap. 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Century Gothic" panose="020B0502020202020204" pitchFamily="34" charset="0"/>
              </a:rPr>
              <a:t>Sports workshops: </a:t>
            </a:r>
            <a:r>
              <a:rPr lang="en-US" sz="1000" dirty="0" err="1">
                <a:latin typeface="Century Gothic" panose="020B0502020202020204" pitchFamily="34" charset="0"/>
              </a:rPr>
              <a:t>Multiskills</a:t>
            </a:r>
            <a:r>
              <a:rPr lang="en-US" sz="1000" dirty="0">
                <a:latin typeface="Century Gothic" panose="020B0502020202020204" pitchFamily="34" charset="0"/>
              </a:rPr>
              <a:t>, Yoga</a:t>
            </a:r>
          </a:p>
          <a:p>
            <a:pPr marL="171450" indent="-171450">
              <a:buFont typeface="Arial"/>
              <a:buChar char="•"/>
            </a:pPr>
            <a:r>
              <a:rPr lang="en-US" sz="1000" dirty="0">
                <a:latin typeface="Century Gothic" panose="020B0502020202020204" pitchFamily="34" charset="0"/>
              </a:rPr>
              <a:t>Whole School Event: Sports Day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409" y="2825919"/>
            <a:ext cx="2848766" cy="26161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</a:rPr>
              <a:t>Art</a:t>
            </a:r>
          </a:p>
          <a:p>
            <a:r>
              <a:rPr lang="en-US" sz="1000" dirty="0" smtClean="0">
                <a:latin typeface="Century Gothic" panose="020B0502020202020204" pitchFamily="34" charset="0"/>
              </a:rPr>
              <a:t>DKH Art Exhibition</a:t>
            </a:r>
          </a:p>
          <a:p>
            <a:endParaRPr lang="en-GB" sz="1000" dirty="0">
              <a:latin typeface="Century Gothic" panose="020B0502020202020204" pitchFamily="34" charset="0"/>
            </a:endParaRPr>
          </a:p>
          <a:p>
            <a:r>
              <a:rPr lang="en-GB" sz="16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Design Technology: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entury Gothic" panose="020B0502020202020204" pitchFamily="34" charset="0"/>
              </a:rPr>
              <a:t>Mechanisms- wheels and axles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entury Gothic" panose="020B050202020202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entury Gothic" panose="020B0502020202020204" pitchFamily="34" charset="0"/>
              </a:rPr>
              <a:t>Pupils learn about the main components of a wheeled vehicle.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entury Gothic" panose="020B0502020202020204" pitchFamily="34" charset="0"/>
              </a:rPr>
              <a:t>Experiment with mechanisms to help them develop their understanding of how wheels, axels and axel holders work. To  problem-solve why wheels won't rotate.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entury Gothic" panose="020B0502020202020204" pitchFamily="34" charset="0"/>
              </a:rPr>
              <a:t>Design and build their own moving vehicles. </a:t>
            </a:r>
            <a:endParaRPr lang="en-GB" sz="1000" dirty="0">
              <a:latin typeface="Century Gothic" panose="020B0502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75956" y="4920486"/>
            <a:ext cx="2835114" cy="1569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Geography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Century Gothic" panose="020B0502020202020204" pitchFamily="34" charset="0"/>
              </a:rPr>
              <a:t>Understand geographical similarities and differences through studying the human and physical geography of a small area of the United </a:t>
            </a:r>
            <a:r>
              <a:rPr lang="en-GB" sz="1000" dirty="0" smtClean="0">
                <a:latin typeface="Century Gothic" panose="020B0502020202020204" pitchFamily="34" charset="0"/>
              </a:rPr>
              <a:t>Kingdom</a:t>
            </a:r>
          </a:p>
          <a:p>
            <a:endParaRPr lang="en-GB" sz="1000" dirty="0">
              <a:latin typeface="Century Gothic" panose="020B0502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>
                <a:latin typeface="Century Gothic" panose="020B0502020202020204" pitchFamily="34" charset="0"/>
              </a:rPr>
              <a:t>Use </a:t>
            </a:r>
            <a:r>
              <a:rPr lang="en-GB" sz="1000" dirty="0">
                <a:latin typeface="Century Gothic" panose="020B0502020202020204" pitchFamily="34" charset="0"/>
              </a:rPr>
              <a:t>simple fieldwork and observational skills to study the geography of their school and its grounds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31481" y="363273"/>
            <a:ext cx="2800677" cy="11387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Science</a:t>
            </a:r>
          </a:p>
          <a:p>
            <a:r>
              <a:rPr lang="en-GB" sz="1000" b="1" dirty="0" smtClean="0">
                <a:latin typeface="Century Gothic" panose="020B0502020202020204" pitchFamily="34" charset="0"/>
              </a:rPr>
              <a:t>Plants: </a:t>
            </a:r>
          </a:p>
          <a:p>
            <a:endParaRPr lang="en-GB" sz="1000" dirty="0" smtClean="0">
              <a:latin typeface="Century Gothic" panose="020B0502020202020204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GB" sz="1000" dirty="0" smtClean="0">
                <a:latin typeface="Century Gothic" panose="020B0502020202020204" pitchFamily="34" charset="0"/>
              </a:rPr>
              <a:t>identify </a:t>
            </a:r>
            <a:r>
              <a:rPr lang="en-GB" sz="1000" dirty="0">
                <a:latin typeface="Century Gothic" panose="020B0502020202020204" pitchFamily="34" charset="0"/>
              </a:rPr>
              <a:t>and describe the basic structure of a variety of common flowering plants, including trees</a:t>
            </a:r>
            <a:endParaRPr lang="en-GB" sz="1000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63851" y="68481"/>
            <a:ext cx="1689886" cy="2462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Year 1 – Summer 2 </a:t>
            </a:r>
            <a:r>
              <a:rPr lang="en-US" sz="1000" b="1" dirty="0" smtClean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2022</a:t>
            </a:r>
            <a:r>
              <a:rPr lang="en-US" sz="1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 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31480" y="1764295"/>
            <a:ext cx="2857354" cy="1600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 smtClean="0">
                <a:latin typeface="Century Gothic" panose="020B0502020202020204" pitchFamily="34" charset="0"/>
              </a:rPr>
              <a:t>Computing</a:t>
            </a:r>
            <a:endParaRPr lang="en-US" b="1" dirty="0">
              <a:latin typeface="Century Gothic" panose="020B0502020202020204" pitchFamily="34" charset="0"/>
            </a:endParaRP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Century Gothic" panose="020B0502020202020204" pitchFamily="34" charset="0"/>
              </a:rPr>
              <a:t>Programming B: Introduction to animation 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Century Gothic" panose="020B0502020202020204" pitchFamily="34" charset="0"/>
              </a:rPr>
              <a:t>Understand what algorithms are; how they are implemented as programs on digital 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Century Gothic" panose="020B0502020202020204" pitchFamily="34" charset="0"/>
              </a:rPr>
              <a:t>devices; and that programs execute by following precise and unambiguous instructions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8409" y="6228536"/>
            <a:ext cx="2860784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rPr>
              <a:t>RE</a:t>
            </a:r>
          </a:p>
          <a:p>
            <a:pPr marL="171450" indent="-171450">
              <a:buFont typeface="Arial"/>
              <a:buChar char="•"/>
            </a:pPr>
            <a:r>
              <a:rPr lang="en-GB" sz="1000" dirty="0">
                <a:latin typeface="Century Gothic" panose="020B0502020202020204" pitchFamily="34" charset="0"/>
              </a:rPr>
              <a:t>How do you live well?</a:t>
            </a:r>
            <a:endParaRPr lang="en-US" sz="1000" dirty="0">
              <a:latin typeface="Century Gothic" panose="020B0502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0735" y="2633551"/>
            <a:ext cx="2362530" cy="1590897"/>
          </a:xfrm>
          <a:prstGeom prst="rect">
            <a:avLst/>
          </a:prstGeom>
        </p:spPr>
      </p:pic>
      <p:sp>
        <p:nvSpPr>
          <p:cNvPr id="10" name="Double Wave 9"/>
          <p:cNvSpPr/>
          <p:nvPr/>
        </p:nvSpPr>
        <p:spPr>
          <a:xfrm>
            <a:off x="3143323" y="4133970"/>
            <a:ext cx="2857354" cy="509995"/>
          </a:xfrm>
          <a:prstGeom prst="doubleWav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entury Gothic" panose="020B0502020202020204" pitchFamily="34" charset="0"/>
                <a:cs typeface="Comic Sans MS"/>
              </a:rPr>
              <a:t>On Our Doorstep</a:t>
            </a:r>
            <a:r>
              <a:rPr lang="en-US" sz="2000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Comic Sans MS"/>
              </a:rPr>
              <a:t>!</a:t>
            </a:r>
            <a:endParaRPr lang="en-US" sz="2800" b="1" dirty="0">
              <a:solidFill>
                <a:schemeClr val="tx1"/>
              </a:solidFill>
              <a:latin typeface="Century Gothic" panose="020B0502020202020204" pitchFamily="34" charset="0"/>
              <a:cs typeface="Comic Sans M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9684" y="5310554"/>
            <a:ext cx="2101466" cy="1027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C6FE8E712F684BACEAE9262CE7043E" ma:contentTypeVersion="16" ma:contentTypeDescription="Create a new document." ma:contentTypeScope="" ma:versionID="088c01e0727bc5ef217b62bbc51cae14">
  <xsd:schema xmlns:xsd="http://www.w3.org/2001/XMLSchema" xmlns:xs="http://www.w3.org/2001/XMLSchema" xmlns:p="http://schemas.microsoft.com/office/2006/metadata/properties" xmlns:ns2="2460e0a3-52bb-49eb-882b-c21cbacaa6a6" xmlns:ns3="a8f9ebb2-eb60-4a38-b63e-d9e1142074ab" xmlns:ns4="b42ab54c-3ccc-420f-9dec-d8557292fef6" targetNamespace="http://schemas.microsoft.com/office/2006/metadata/properties" ma:root="true" ma:fieldsID="47b0cdd24d9e7c6744865f8bdb7f3a62" ns2:_="" ns3:_="" ns4:_="">
    <xsd:import namespace="2460e0a3-52bb-49eb-882b-c21cbacaa6a6"/>
    <xsd:import namespace="a8f9ebb2-eb60-4a38-b63e-d9e1142074ab"/>
    <xsd:import namespace="b42ab54c-3ccc-420f-9dec-d8557292fe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60e0a3-52bb-49eb-882b-c21cbacaa6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2ee9a29-5d3b-47f4-bb28-73bb36778a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f9ebb2-eb60-4a38-b63e-d9e1142074a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2ab54c-3ccc-420f-9dec-d8557292fef6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6debb01f-d3d0-4d37-b937-29c69ee7f5be}" ma:internalName="TaxCatchAll" ma:showField="CatchAllData" ma:web="b42ab54c-3ccc-420f-9dec-d8557292fe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42ab54c-3ccc-420f-9dec-d8557292fef6" xsi:nil="true"/>
    <lcf76f155ced4ddcb4097134ff3c332f xmlns="2460e0a3-52bb-49eb-882b-c21cbacaa6a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00052B8-DD1B-4868-93F4-FE571CA6A6C1}"/>
</file>

<file path=customXml/itemProps2.xml><?xml version="1.0" encoding="utf-8"?>
<ds:datastoreItem xmlns:ds="http://schemas.openxmlformats.org/officeDocument/2006/customXml" ds:itemID="{39464228-B8A9-445E-B484-AE64462769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F049BB-AC9D-4CA0-87C4-7F0D5F2B6A30}">
  <ds:schemaRefs>
    <ds:schemaRef ds:uri="2460e0a3-52bb-49eb-882b-c21cbacaa6a6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elements/1.1/"/>
    <ds:schemaRef ds:uri="http://schemas.openxmlformats.org/package/2006/metadata/core-properties"/>
    <ds:schemaRef ds:uri="a8f9ebb2-eb60-4a38-b63e-d9e1142074ab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361</Words>
  <Application>Microsoft Office PowerPoint</Application>
  <PresentationFormat>On-screen Show (4:3)</PresentationFormat>
  <Paragraphs>63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jackie davey</dc:creator>
  <cp:lastModifiedBy>My-Linh Tu</cp:lastModifiedBy>
  <cp:revision>5</cp:revision>
  <cp:lastPrinted>2019-05-13T11:35:28Z</cp:lastPrinted>
  <dcterms:created xsi:type="dcterms:W3CDTF">2014-08-14T21:54:22Z</dcterms:created>
  <dcterms:modified xsi:type="dcterms:W3CDTF">2022-03-30T11:14:15Z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0x010100D6C6FE8E712F684BACEAE9262CE7043E</vt:lpwstr>
  </property>
</Properties>
</file>