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B8E9EA-ADA3-3F88-B59C-144AE949BA9B}" v="242" dt="2025-08-29T15:43:52.5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61"/>
  </p:normalViewPr>
  <p:slideViewPr>
    <p:cSldViewPr snapToGrid="0" snapToObjects="1">
      <p:cViewPr varScale="1">
        <p:scale>
          <a:sx n="114" d="100"/>
          <a:sy n="114" d="100"/>
        </p:scale>
        <p:origin x="60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4-09-04T06:46:15.7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8D35F69-1AAB-4798-9177-441D88276545}" emma:medium="tactile" emma:mode="ink">
          <msink:context xmlns:msink="http://schemas.microsoft.com/ink/2010/main" type="writingRegion" rotatedBoundingBox="13988,834 14003,834 14003,849 13988,849"/>
        </emma:interpretation>
      </emma:emma>
    </inkml:annotationXML>
    <inkml:traceGroup>
      <inkml:annotationXML>
        <emma:emma xmlns:emma="http://www.w3.org/2003/04/emma" version="1.0">
          <emma:interpretation id="{8A44C096-6CD5-4E04-8001-134086A89B9D}" emma:medium="tactile" emma:mode="ink">
            <msink:context xmlns:msink="http://schemas.microsoft.com/ink/2010/main" type="paragraph" rotatedBoundingBox="13988,834 14003,834 14003,849 13988,8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085592-A5E5-421F-80B2-CDEF6FAD999A}" emma:medium="tactile" emma:mode="ink">
              <msink:context xmlns:msink="http://schemas.microsoft.com/ink/2010/main" type="line" rotatedBoundingBox="13988,834 14003,834 14003,849 13988,849"/>
            </emma:interpretation>
          </emma:emma>
        </inkml:annotationXML>
        <inkml:traceGroup>
          <inkml:annotationXML>
            <emma:emma xmlns:emma="http://www.w3.org/2003/04/emma" version="1.0">
              <emma:interpretation id="{182897DD-6049-4D77-97F2-47C36FB1343D}" emma:medium="tactile" emma:mode="ink">
                <msink:context xmlns:msink="http://schemas.microsoft.com/ink/2010/main" type="inkWord" rotatedBoundingBox="13988,834 14003,834 14003,849 13988,849"/>
              </emma:interpretation>
              <emma:one-of disjunction-type="recognition" id="oneOf0">
                <emma:interpretation id="interp0" emma:lang="en-GB" emma:confidence="0">
                  <emma:literal>.</emma:literal>
                </emma:interpretation>
                <emma:interpretation id="interp1" emma:lang="en-GB" emma:confidence="0">
                  <emma:literal>`</emma:literal>
                </emma:interpretation>
                <emma:interpretation id="interp2" emma:lang="en-GB" emma:confidence="0">
                  <emma:literal>'</emma:literal>
                </emma:interpretation>
                <emma:interpretation id="interp3" emma:lang="en-GB" emma:confidence="0">
                  <emma:literal>l</emma:literal>
                </emma:interpretation>
                <emma:interpretation id="interp4" emma:lang="en-GB" emma:confidence="0">
                  <emma:literal>,</emma:literal>
                </emma:interpretation>
              </emma:one-of>
            </emma:emma>
          </inkml:annotationXML>
          <inkml:trace contextRef="#ctx0" brushRef="#br0">0 0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4-09-04T13:08:32.43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022C07-8DDA-440F-84CC-1EFE6B60CBA8}" emma:medium="tactile" emma:mode="ink">
          <msink:context xmlns:msink="http://schemas.microsoft.com/ink/2010/main" type="writingRegion" rotatedBoundingBox="1864,14548 3653,14272 3710,14640 1921,14916"/>
        </emma:interpretation>
      </emma:emma>
    </inkml:annotationXML>
    <inkml:traceGroup>
      <inkml:annotationXML>
        <emma:emma xmlns:emma="http://www.w3.org/2003/04/emma" version="1.0">
          <emma:interpretation id="{37320F8A-7CBB-4B94-81EA-39D2A1B609C7}" emma:medium="tactile" emma:mode="ink">
            <msink:context xmlns:msink="http://schemas.microsoft.com/ink/2010/main" type="paragraph" rotatedBoundingBox="1864,14548 3653,14272 3710,14640 1921,149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3EA841-454A-44F8-839A-B16FC2A01D41}" emma:medium="tactile" emma:mode="ink">
              <msink:context xmlns:msink="http://schemas.microsoft.com/ink/2010/main" type="line" rotatedBoundingBox="1864,14548 3653,14272 3710,14640 1921,14916"/>
            </emma:interpretation>
          </emma:emma>
        </inkml:annotationXML>
        <inkml:traceGroup>
          <inkml:annotationXML>
            <emma:emma xmlns:emma="http://www.w3.org/2003/04/emma" version="1.0">
              <emma:interpretation id="{9E6F9368-C7D6-4D0F-B687-304CBE87D7F4}" emma:medium="tactile" emma:mode="ink">
                <msink:context xmlns:msink="http://schemas.microsoft.com/ink/2010/main" type="inkWord" rotatedBoundingBox="1864,14576 3630,14261 3688,14585 1922,14900"/>
              </emma:interpretation>
              <emma:one-of disjunction-type="recognition" id="oneOf0">
                <emma:interpretation id="interp0" emma:lang="en-GB" emma:confidence="0">
                  <emma:literal>a:</emma:literal>
                </emma:interpretation>
                <emma:interpretation id="interp1" emma:lang="en-GB" emma:confidence="0">
                  <emma:literal>I':</emma:literal>
                </emma:interpretation>
                <emma:interpretation id="interp2" emma:lang="en-GB" emma:confidence="0">
                  <emma:literal>a.</emma:literal>
                </emma:interpretation>
                <emma:interpretation id="interp3" emma:lang="en-GB" emma:confidence="0">
                  <emma:literal>a,</emma:literal>
                </emma:interpretation>
                <emma:interpretation id="interp4" emma:lang="en-GB" emma:confidence="0">
                  <emma:literal>I":</emma:literal>
                </emma:interpretation>
              </emma:one-of>
            </emma:emma>
          </inkml:annotationXML>
          <inkml:trace contextRef="#ctx0" brushRef="#br0">38-304</inkml:trace>
          <inkml:trace contextRef="#ctx0" brushRef="#br0" timeOffset="218.4">38-304</inkml:trace>
          <inkml:trace contextRef="#ctx0" brushRef="#br0" timeOffset="1154.4">0 0</inkml:trace>
          <inkml:trace contextRef="#ctx0" brushRef="#br0" timeOffset="125139.2">-38-152</inkml:trace>
          <inkml:trace contextRef="#ctx0" brushRef="#br0" timeOffset="-2246.4">1744-379</inkml:trace>
          <inkml:trace contextRef="#ctx0" brushRef="#br0" timeOffset="112202.2">1516-417</inkml:trace>
          <inkml:trace contextRef="#ctx0" brushRef="#br0" timeOffset="112966.6">1516-417</inkml:trace>
          <inkml:trace contextRef="#ctx0" brushRef="#br0" timeOffset="122268.8">1099-531</inkml:trace>
          <inkml:trace contextRef="#ctx0" brushRef="#br0" timeOffset="122924">1137-379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4-09-04T13:32:14.1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DCC0F2D-94A7-435F-A698-91C89DCD6957}" emma:medium="tactile" emma:mode="ink">
          <msink:context xmlns:msink="http://schemas.microsoft.com/ink/2010/main" type="writingRegion" rotatedBoundingBox="9818,15354 9833,15354 9833,15369 9818,15369"/>
        </emma:interpretation>
      </emma:emma>
    </inkml:annotationXML>
    <inkml:traceGroup>
      <inkml:annotationXML>
        <emma:emma xmlns:emma="http://www.w3.org/2003/04/emma" version="1.0">
          <emma:interpretation id="{C61003B1-2E62-4558-8C48-A586677A06A7}" emma:medium="tactile" emma:mode="ink">
            <msink:context xmlns:msink="http://schemas.microsoft.com/ink/2010/main" type="paragraph" rotatedBoundingBox="9818,15354 9833,15354 9833,15369 9818,153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90BD24-C21B-412F-819B-B768B4A462CA}" emma:medium="tactile" emma:mode="ink">
              <msink:context xmlns:msink="http://schemas.microsoft.com/ink/2010/main" type="line" rotatedBoundingBox="9818,15354 9833,15354 9833,15369 9818,15369"/>
            </emma:interpretation>
          </emma:emma>
        </inkml:annotationXML>
        <inkml:traceGroup>
          <inkml:annotationXML>
            <emma:emma xmlns:emma="http://www.w3.org/2003/04/emma" version="1.0">
              <emma:interpretation id="{1DC79C75-4EA2-4F09-91B4-F8EAF46CAE44}" emma:medium="tactile" emma:mode="ink">
                <msink:context xmlns:msink="http://schemas.microsoft.com/ink/2010/main" type="inkWord" rotatedBoundingBox="9818,15354 9833,15354 9833,15369 9818,15369"/>
              </emma:interpretation>
              <emma:one-of disjunction-type="recognition" id="oneOf0">
                <emma:interpretation id="interp0" emma:lang="en-GB" emma:confidence="0">
                  <emma:literal>+</emma:literal>
                </emma:interpretation>
                <emma:interpretation id="interp1" emma:lang="en-GB" emma:confidence="0">
                  <emma:literal>~</emma:literal>
                </emma:interpretation>
                <emma:interpretation id="interp2" emma:lang="en-GB" emma:confidence="0">
                  <emma:literal>T</emma:literal>
                </emma:interpretation>
                <emma:interpretation id="interp3" emma:lang="en-GB" emma:confidence="0">
                  <emma:literal>!</emma:literal>
                </emma:interpretation>
                <emma:interpretation id="interp4" emma:lang="en-GB" emma:confidence="0">
                  <emma:literal>t</emma:literal>
                </emma:interpretation>
              </emma:one-of>
            </emma:emma>
          </inkml:annotationXML>
          <inkml:trace contextRef="#ctx0" brushRef="#br0">0 0</inkml:trace>
          <inkml:trace contextRef="#ctx0" brushRef="#br0" timeOffset="192">0 0</inkml:trace>
          <inkml:trace contextRef="#ctx0" brushRef="#br0" timeOffset="344">0 0</inkml:trace>
          <inkml:trace contextRef="#ctx0" brushRef="#br0" timeOffset="1406.2">0 0</inkml:trace>
          <inkml:trace contextRef="#ctx0" brushRef="#br0" timeOffset="1219">0 0</inkml:trace>
          <inkml:trace contextRef="#ctx0" brushRef="#br0" timeOffset="664">0 0</inkml:trace>
          <inkml:trace contextRef="#ctx0" brushRef="#br0" timeOffset="1577.8">0 0</inkml:trace>
          <inkml:trace contextRef="#ctx0" brushRef="#br0" timeOffset="472">0 0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4-09-04T13:43:55.4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E12D012-1797-4685-BDF4-20B402EE72BD}" emma:medium="tactile" emma:mode="ink">
          <msink:context xmlns:msink="http://schemas.microsoft.com/ink/2010/main" type="writingRegion" rotatedBoundingBox="7136,2499 7473,2499 7473,2756 7136,2756"/>
        </emma:interpretation>
      </emma:emma>
    </inkml:annotationXML>
    <inkml:traceGroup>
      <inkml:annotationXML>
        <emma:emma xmlns:emma="http://www.w3.org/2003/04/emma" version="1.0">
          <emma:interpretation id="{76BCB2BF-0918-4E28-B869-33A2552627B5}" emma:medium="tactile" emma:mode="ink">
            <msink:context xmlns:msink="http://schemas.microsoft.com/ink/2010/main" type="paragraph" rotatedBoundingBox="7136,2499 7473,2499 7473,2756 7136,27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0FC490-E619-402B-B353-884AFD408D7A}" emma:medium="tactile" emma:mode="ink">
              <msink:context xmlns:msink="http://schemas.microsoft.com/ink/2010/main" type="line" rotatedBoundingBox="7136,2499 7473,2499 7473,2756 7136,2756"/>
            </emma:interpretation>
          </emma:emma>
        </inkml:annotationXML>
        <inkml:traceGroup>
          <inkml:annotationXML>
            <emma:emma xmlns:emma="http://www.w3.org/2003/04/emma" version="1.0">
              <emma:interpretation id="{09BEDBF4-4F58-4709-A933-72414D01781E}" emma:medium="tactile" emma:mode="ink">
                <msink:context xmlns:msink="http://schemas.microsoft.com/ink/2010/main" type="inkWord" rotatedBoundingBox="7136,2499 7473,2499 7473,2756 7136,2756"/>
              </emma:interpretation>
              <emma:one-of disjunction-type="recognition" id="oneOf0">
                <emma:interpretation id="interp0" emma:lang="en-GB" emma:confidence="0">
                  <emma:literal>;</emma:literal>
                </emma:interpretation>
                <emma:interpretation id="interp1" emma:lang="en-GB" emma:confidence="0">
                  <emma:literal>:</emma:literal>
                </emma:interpretation>
                <emma:interpretation id="interp2" emma:lang="en-GB" emma:confidence="0">
                  <emma:literal>|</emma:literal>
                </emma:interpretation>
                <emma:interpretation id="interp3" emma:lang="en-GB" emma:confidence="0">
                  <emma:literal>!</emma:literal>
                </emma:interpretation>
                <emma:interpretation id="interp4" emma:lang="en-GB" emma:confidence="0">
                  <emma:literal>+</emma:literal>
                </emma:interpretation>
              </emma:one-of>
            </emma:emma>
          </inkml:annotationXML>
          <inkml:trace contextRef="#ctx0" brushRef="#br0">322-242,'0'0</inkml:trace>
          <inkml:trace contextRef="#ctx0" brushRef="#br0" timeOffset="-593.8">0 0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4-09-04T13:54:38.79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668F952-EE4C-4461-ABB6-7E547DB994AC}" emma:medium="tactile" emma:mode="ink">
          <msink:context xmlns:msink="http://schemas.microsoft.com/ink/2010/main" type="writingRegion" rotatedBoundingBox="3413,5651 4515,5736 4509,5815 3407,5730"/>
        </emma:interpretation>
      </emma:emma>
    </inkml:annotationXML>
    <inkml:traceGroup>
      <inkml:annotationXML>
        <emma:emma xmlns:emma="http://www.w3.org/2003/04/emma" version="1.0">
          <emma:interpretation id="{86AEC21B-52E9-4929-A51C-EB054A5BF2B8}" emma:medium="tactile" emma:mode="ink">
            <msink:context xmlns:msink="http://schemas.microsoft.com/ink/2010/main" type="paragraph" rotatedBoundingBox="3413,5651 4515,5736 4509,5815 3407,57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2F665B-9BE5-46C0-8D8B-2EC7B192066B}" emma:medium="tactile" emma:mode="ink">
              <msink:context xmlns:msink="http://schemas.microsoft.com/ink/2010/main" type="line" rotatedBoundingBox="3413,5651 4515,5736 4509,5815 3407,5730"/>
            </emma:interpretation>
          </emma:emma>
        </inkml:annotationXML>
        <inkml:traceGroup>
          <inkml:annotationXML>
            <emma:emma xmlns:emma="http://www.w3.org/2003/04/emma" version="1.0">
              <emma:interpretation id="{EA5A0114-71C7-4221-B082-17BD20F131AF}" emma:medium="tactile" emma:mode="ink">
                <msink:context xmlns:msink="http://schemas.microsoft.com/ink/2010/main" type="inkWord" rotatedBoundingBox="3411,5684 3426,5686 3424,5701 3409,5700"/>
              </emma:interpretation>
              <emma:one-of disjunction-type="recognition" id="oneOf0">
                <emma:interpretation id="interp0" emma:lang="en-GB" emma:confidence="0">
                  <emma:literal>.</emma:literal>
                </emma:interpretation>
                <emma:interpretation id="interp1" emma:lang="en-GB" emma:confidence="0">
                  <emma:literal>`</emma:literal>
                </emma:interpretation>
                <emma:interpretation id="interp2" emma:lang="en-GB" emma:confidence="0">
                  <emma:literal>'</emma:literal>
                </emma:interpretation>
                <emma:interpretation id="interp3" emma:lang="en-GB" emma:confidence="0">
                  <emma:literal>l</emma:literal>
                </emma:interpretation>
                <emma:interpretation id="interp4" emma:lang="en-GB" emma:confidence="0">
                  <emma:literal>,</emma:literal>
                </emma:interpretation>
              </emma:one-of>
            </emma:emma>
          </inkml:annotationXML>
          <inkml:trace contextRef="#ctx0" brushRef="#br0">-910-37</inkml:trace>
        </inkml:traceGroup>
        <inkml:traceGroup>
          <inkml:annotationXML>
            <emma:emma xmlns:emma="http://www.w3.org/2003/04/emma" version="1.0">
              <emma:interpretation id="{B6DC5A2D-F870-4CCF-B0E5-5264309C1B32}" emma:medium="tactile" emma:mode="ink">
                <msink:context xmlns:msink="http://schemas.microsoft.com/ink/2010/main" type="inkWord" rotatedBoundingBox="4245,5716 4515,5736 4509,5815 4239,5794"/>
              </emma:interpretation>
              <emma:one-of disjunction-type="recognition" id="oneOf1">
                <emma:interpretation id="interp5" emma:lang="en-GB" emma:confidence="0">
                  <emma:literal>"I</emma:literal>
                </emma:interpretation>
                <emma:interpretation id="interp6" emma:lang="en-GB" emma:confidence="0">
                  <emma:literal>In.".</emma:literal>
                </emma:interpretation>
                <emma:interpretation id="interp7" emma:lang="en-GB" emma:confidence="0">
                  <emma:literal>It.".</emma:literal>
                </emma:interpretation>
                <emma:interpretation id="interp8" emma:lang="en-GB" emma:confidence="0">
                  <emma:literal>of".</emma:literal>
                </emma:interpretation>
                <emma:interpretation id="interp9" emma:lang="en-GB" emma:confidence="0">
                  <emma:literal>"I.</emma:literal>
                </emma:interpretation>
              </emma:one-of>
            </emma:emma>
          </inkml:annotationXML>
          <inkml:trace contextRef="#ctx0" brushRef="#br0" timeOffset="-3900">0 0</inkml:trace>
          <inkml:trace contextRef="#ctx0" brushRef="#br0" timeOffset="-3276">0 0</inkml:trace>
          <inkml:trace contextRef="#ctx0" brushRef="#br0" timeOffset="2001">-38 38,'-38'-38</inkml:trace>
          <inkml:trace contextRef="#ctx0" brushRef="#br0" timeOffset="1170">-38 38</inkml:trace>
          <inkml:trace contextRef="#ctx0" brushRef="#br0" timeOffset="1401">-38 38</inkml:trace>
          <inkml:trace contextRef="#ctx0" brushRef="#br0" timeOffset="608.4">152 76,'38'0</inkml:trace>
          <inkml:trace contextRef="#ctx0" brushRef="#br0" timeOffset="2273">-76 0</inkml:trace>
          <inkml:trace contextRef="#ctx0" brushRef="#br0" timeOffset="2505">-76 0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4-09-04T15:03:22.29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64825E7-DDFC-48DB-A9CF-5594BF820EBD}" emma:medium="tactile" emma:mode="ink">
          <msink:context xmlns:msink="http://schemas.microsoft.com/ink/2010/main" type="writingRegion" rotatedBoundingBox="871,8151 1339,8100 1352,8218 883,8269"/>
        </emma:interpretation>
      </emma:emma>
    </inkml:annotationXML>
    <inkml:traceGroup>
      <inkml:annotationXML>
        <emma:emma xmlns:emma="http://www.w3.org/2003/04/emma" version="1.0">
          <emma:interpretation id="{DFBC58AD-E473-48D3-B636-B65E2C7DC358}" emma:medium="tactile" emma:mode="ink">
            <msink:context xmlns:msink="http://schemas.microsoft.com/ink/2010/main" type="paragraph" rotatedBoundingBox="871,8151 1339,8100 1352,8218 883,82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0E570C-CB21-4263-BCAA-488BCBFC0911}" emma:medium="tactile" emma:mode="ink">
              <msink:context xmlns:msink="http://schemas.microsoft.com/ink/2010/main" type="line" rotatedBoundingBox="870,8150 1339,8100 1352,8218 883,8269"/>
            </emma:interpretation>
          </emma:emma>
        </inkml:annotationXML>
        <inkml:traceGroup>
          <inkml:annotationXML>
            <emma:emma xmlns:emma="http://www.w3.org/2003/04/emma" version="1.0">
              <emma:interpretation id="{8DC19748-4F1C-4D0C-B3D3-E639CFD563FD}" emma:medium="tactile" emma:mode="ink">
                <msink:context xmlns:msink="http://schemas.microsoft.com/ink/2010/main" type="inkWord" rotatedBoundingBox="871,8151 886,8151 886,8166 871,8166"/>
              </emma:interpretation>
              <emma:one-of disjunction-type="recognition" id="oneOf0">
                <emma:interpretation id="interp0" emma:lang="en-GB" emma:confidence="0">
                  <emma:literal>+</emma:literal>
                </emma:interpretation>
                <emma:interpretation id="interp1" emma:lang="en-GB" emma:confidence="0">
                  <emma:literal>~</emma:literal>
                </emma:interpretation>
                <emma:interpretation id="interp2" emma:lang="en-GB" emma:confidence="0">
                  <emma:literal>!</emma:literal>
                </emma:interpretation>
                <emma:interpretation id="interp3" emma:lang="en-GB" emma:confidence="0">
                  <emma:literal>f</emma:literal>
                </emma:interpretation>
                <emma:interpretation id="interp4" emma:lang="en-GB" emma:confidence="0">
                  <emma:literal>.</emma:literal>
                </emma:interpretation>
              </emma:one-of>
            </emma:emma>
          </inkml:annotationXML>
          <inkml:trace contextRef="#ctx0" brushRef="#br0">-266-75</inkml:trace>
          <inkml:trace contextRef="#ctx0" brushRef="#br0" timeOffset="468">-266-75</inkml:trace>
        </inkml:traceGroup>
        <inkml:traceGroup>
          <inkml:annotationXML>
            <emma:emma xmlns:emma="http://www.w3.org/2003/04/emma" version="1.0">
              <emma:interpretation id="{00381038-D5A4-4F1B-A0C4-10603580FCC0}" emma:medium="tactile" emma:mode="ink">
                <msink:context xmlns:msink="http://schemas.microsoft.com/ink/2010/main" type="inkWord" rotatedBoundingBox="1130,8215 1314,8095 1325,8113 1141,8232"/>
              </emma:interpretation>
              <emma:one-of disjunction-type="recognition" id="oneOf1">
                <emma:interpretation id="interp5" emma:lang="en-GB" emma:confidence="0">
                  <emma:literal>".</emma:literal>
                </emma:interpretation>
                <emma:interpretation id="interp6" emma:lang="en-GB" emma:confidence="0">
                  <emma:literal>...</emma:literal>
                </emma:interpretation>
                <emma:interpretation id="interp7" emma:lang="en-GB" emma:confidence="0">
                  <emma:literal>o."</emma:literal>
                </emma:interpretation>
                <emma:interpretation id="interp8" emma:lang="en-GB" emma:confidence="0">
                  <emma:literal>....</emma:literal>
                </emma:interpretation>
                <emma:interpretation id="interp9" emma:lang="en-GB" emma:confidence="0">
                  <emma:literal>so-of</emma:literal>
                </emma:interpretation>
              </emma:one-of>
            </emma:emma>
          </inkml:annotationXML>
          <inkml:trace contextRef="#ctx0" brushRef="#br0" timeOffset="-2953">0 0</inkml:trace>
          <inkml:trace contextRef="#ctx0" brushRef="#br0" timeOffset="1045.2">151-113</inkml:trace>
          <inkml:trace contextRef="#ctx0" brushRef="#br0" timeOffset="1216.8">151-113</inkml:trace>
          <inkml:trace contextRef="#ctx0" brushRef="#br0" timeOffset="1419.6">151-113,'38'0</inkml:trace>
          <inkml:trace contextRef="#ctx0" brushRef="#br0" timeOffset="2059.19">189-113</inkml:trace>
          <inkml:trace contextRef="#ctx0" brushRef="#br0" timeOffset="2246.4">189-113</inkml:trace>
          <inkml:trace contextRef="#ctx0" brushRef="#br0" timeOffset="2605.19">189-113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4-09-05T13:22:55.88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29567AA-5011-4C83-930C-B7ABED2165F6}" emma:medium="tactile" emma:mode="ink">
          <msink:context xmlns:msink="http://schemas.microsoft.com/ink/2010/main" type="writingRegion" rotatedBoundingBox="-1668,569 -1349,569 -1349,4564 -1668,4564"/>
        </emma:interpretation>
      </emma:emma>
    </inkml:annotationXML>
    <inkml:traceGroup>
      <inkml:annotationXML>
        <emma:emma xmlns:emma="http://www.w3.org/2003/04/emma" version="1.0">
          <emma:interpretation id="{483C5A02-3C68-4285-96C6-E04A4003AB72}" emma:medium="tactile" emma:mode="ink">
            <msink:context xmlns:msink="http://schemas.microsoft.com/ink/2010/main" type="paragraph" rotatedBoundingBox="-1668,569 -1349,569 -1349,4564 -1668,45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AC5FB3-255B-45CC-8E33-7816E05DDF45}" emma:medium="tactile" emma:mode="ink">
              <msink:context xmlns:msink="http://schemas.microsoft.com/ink/2010/main" type="line" rotatedBoundingBox="-1668,569 -1349,569 -1349,4564 -1668,4564"/>
            </emma:interpretation>
          </emma:emma>
        </inkml:annotationXML>
        <inkml:traceGroup>
          <inkml:annotationXML>
            <emma:emma xmlns:emma="http://www.w3.org/2003/04/emma" version="1.0">
              <emma:interpretation id="{8FF07D03-B241-435A-ADC4-1ADC13262934}" emma:medium="tactile" emma:mode="ink">
                <msink:context xmlns:msink="http://schemas.microsoft.com/ink/2010/main" type="inkWord" rotatedBoundingBox="-1364,4549 -1349,4549 -1349,4564 -1364,4564"/>
              </emma:interpretation>
              <emma:one-of disjunction-type="recognition" id="oneOf0">
                <emma:interpretation id="interp0" emma:lang="en-GB" emma:confidence="0">
                  <emma:literal>:</emma:literal>
                </emma:interpretation>
                <emma:interpretation id="interp1" emma:lang="en-GB" emma:confidence="0">
                  <emma:literal>|</emma:literal>
                </emma:interpretation>
                <emma:interpretation id="interp2" emma:lang="en-GB" emma:confidence="0">
                  <emma:literal>;</emma:literal>
                </emma:interpretation>
                <emma:interpretation id="interp3" emma:lang="en-GB" emma:confidence="0">
                  <emma:literal>!</emma:literal>
                </emma:interpretation>
                <emma:interpretation id="interp4" emma:lang="en-GB" emma:confidence="0">
                  <emma:literal>/</emma:literal>
                </emma:interpretation>
              </emma:one-of>
            </emma:emma>
          </inkml:annotationXML>
          <inkml:trace contextRef="#ctx0" brushRef="#br0">304 3980</inkml:trace>
          <inkml:trace contextRef="#ctx0" brushRef="#br0" timeOffset="-195530.4">0 0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FDCDA-5E21-4C93-8D0C-F879E65343F6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6997C-3C89-4581-99AC-B95580D6962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3706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86997C-3C89-4581-99AC-B95580D6962B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0608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36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50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0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55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181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87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501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983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4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08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868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7B9EB-4624-F342-861D-14C8E1356FFE}" type="datetimeFigureOut">
              <a:rPr lang="en-US" smtClean="0"/>
              <a:pPr/>
              <a:t>9/4/26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ABE7F-8977-004B-8E5B-076C75796A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96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customXml" Target="../ink/ink5.xml"/><Relationship Id="rId3" Type="http://schemas.openxmlformats.org/officeDocument/2006/relationships/image" Target="../media/image1.png"/><Relationship Id="rId21" Type="http://schemas.openxmlformats.org/officeDocument/2006/relationships/image" Target="../media/image4.jpg"/><Relationship Id="rId7" Type="http://schemas.openxmlformats.org/officeDocument/2006/relationships/customXml" Target="../ink/ink2.xml"/><Relationship Id="rId12" Type="http://schemas.openxmlformats.org/officeDocument/2006/relationships/image" Target="../media/image4.emf"/><Relationship Id="rId17" Type="http://schemas.openxmlformats.org/officeDocument/2006/relationships/customXml" Target="../ink/ink7.xml"/><Relationship Id="rId25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6.emf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11" Type="http://schemas.openxmlformats.org/officeDocument/2006/relationships/customXml" Target="../ink/ink4.xml"/><Relationship Id="rId24" Type="http://schemas.openxmlformats.org/officeDocument/2006/relationships/image" Target="../media/image7.jp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image" Target="../media/image6.jpg"/><Relationship Id="rId10" Type="http://schemas.openxmlformats.org/officeDocument/2006/relationships/image" Target="../media/image3.emf"/><Relationship Id="rId19" Type="http://schemas.openxmlformats.org/officeDocument/2006/relationships/image" Target="../media/image8.emf"/><Relationship Id="rId4" Type="http://schemas.openxmlformats.org/officeDocument/2006/relationships/image" Target="../media/image2.png"/><Relationship Id="rId9" Type="http://schemas.openxmlformats.org/officeDocument/2006/relationships/customXml" Target="../ink/ink3.xml"/><Relationship Id="rId14" Type="http://schemas.openxmlformats.org/officeDocument/2006/relationships/image" Target="../media/image5.emf"/><Relationship Id="rId2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616" y="382344"/>
            <a:ext cx="2791991" cy="16927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u="sng" dirty="0"/>
              <a:t>PSHE (Getting </a:t>
            </a:r>
            <a:r>
              <a:rPr lang="en-US" sz="1400" b="1" u="sng" dirty="0" err="1"/>
              <a:t>Focussed</a:t>
            </a:r>
            <a:r>
              <a:rPr lang="en-US" sz="1400" b="1" u="sng" dirty="0"/>
              <a:t>)</a:t>
            </a:r>
          </a:p>
          <a:p>
            <a:pPr marL="285750" indent="-285750" algn="just">
              <a:buFont typeface="Arial"/>
              <a:buChar char="•"/>
            </a:pPr>
            <a:r>
              <a:rPr lang="en-GB" sz="1000" dirty="0">
                <a:latin typeface="Century Gothic" panose="020B0502020202020204" pitchFamily="34" charset="0"/>
                <a:ea typeface="Calibri"/>
                <a:cs typeface="AkayaKanadaka" panose="02010502080401010103" pitchFamily="2" charset="77"/>
              </a:rPr>
              <a:t>To create a class charter</a:t>
            </a:r>
          </a:p>
          <a:p>
            <a:pPr marL="285750" indent="-285750" algn="just">
              <a:buFont typeface="Arial"/>
              <a:buChar char="•"/>
            </a:pPr>
            <a:r>
              <a:rPr lang="en-GB" sz="1000" dirty="0">
                <a:latin typeface="Century Gothic" panose="020B0502020202020204" pitchFamily="34" charset="0"/>
                <a:ea typeface="Calibri"/>
                <a:cs typeface="AkayaKanadaka" panose="02010502080401010103" pitchFamily="2" charset="77"/>
              </a:rPr>
              <a:t>To understand how our mind works.</a:t>
            </a:r>
          </a:p>
          <a:p>
            <a:pPr marL="285750" indent="-285750" algn="just">
              <a:buFont typeface="Arial"/>
              <a:buChar char="•"/>
            </a:pPr>
            <a:r>
              <a:rPr lang="en-GB" sz="1000" dirty="0">
                <a:latin typeface="Century Gothic" panose="020B0502020202020204" pitchFamily="34" charset="0"/>
                <a:ea typeface="Calibri"/>
                <a:cs typeface="AkayaKanadaka" panose="02010502080401010103" pitchFamily="2" charset="77"/>
              </a:rPr>
              <a:t>To understand how to be mindfully aware.</a:t>
            </a:r>
          </a:p>
          <a:p>
            <a:pPr marL="285750" indent="-285750" algn="just">
              <a:buFont typeface="Arial"/>
              <a:buChar char="•"/>
            </a:pPr>
            <a:r>
              <a:rPr lang="en-GB" sz="1000" dirty="0">
                <a:latin typeface="Century Gothic" panose="020B0502020202020204" pitchFamily="34" charset="0"/>
                <a:ea typeface="Calibri"/>
                <a:cs typeface="AkayaKanadaka" panose="02010502080401010103" pitchFamily="2" charset="77"/>
              </a:rPr>
              <a:t>To understand the zones of regulation</a:t>
            </a:r>
          </a:p>
          <a:p>
            <a:pPr marL="285750" indent="-285750" algn="just">
              <a:buFont typeface="Arial"/>
              <a:buChar char="•"/>
            </a:pPr>
            <a:r>
              <a:rPr lang="en-GB" sz="1000" dirty="0">
                <a:latin typeface="Century Gothic" panose="020B0502020202020204" pitchFamily="34" charset="0"/>
                <a:ea typeface="Calibri"/>
                <a:cs typeface="AkayaKanadaka" panose="02010502080401010103" pitchFamily="2" charset="77"/>
              </a:rPr>
              <a:t>To understand how to respond empathetically in complex social situations. - To apply empathy to real-life school or community situations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53447" y="500128"/>
            <a:ext cx="2932056" cy="19082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u="sng" dirty="0"/>
              <a:t>Literacy  The Lost Thing</a:t>
            </a:r>
          </a:p>
          <a:p>
            <a:pPr algn="ctr"/>
            <a:r>
              <a:rPr lang="en-US" sz="1000" dirty="0">
                <a:latin typeface="Century Gothic" panose="020B0502020202020204" pitchFamily="34" charset="0"/>
                <a:cs typeface="AkayaKanadaka" panose="02010502080401010103" pitchFamily="2" charset="77"/>
              </a:rPr>
              <a:t>Write a diary entry</a:t>
            </a:r>
          </a:p>
          <a:p>
            <a:pPr algn="ctr"/>
            <a:r>
              <a:rPr lang="en-US" sz="1000" dirty="0">
                <a:latin typeface="Century Gothic" panose="020B0502020202020204" pitchFamily="34" charset="0"/>
                <a:cs typeface="AkayaKanadaka" panose="02010502080401010103" pitchFamily="2" charset="77"/>
              </a:rPr>
              <a:t>Create a short narrative</a:t>
            </a:r>
          </a:p>
          <a:p>
            <a:pPr algn="ctr"/>
            <a:r>
              <a:rPr lang="en-US" sz="1000" dirty="0">
                <a:latin typeface="Century Gothic" panose="020B0502020202020204" pitchFamily="34" charset="0"/>
                <a:cs typeface="AkayaKanadaka" panose="02010502080401010103" pitchFamily="2" charset="77"/>
              </a:rPr>
              <a:t>Author study: Shaun Tan</a:t>
            </a:r>
          </a:p>
          <a:p>
            <a:pPr algn="ctr"/>
            <a:r>
              <a:rPr lang="en-US" sz="1400" b="1" u="sng" dirty="0"/>
              <a:t>(Beowulf &amp;Grendel)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Write a character and setting descriptions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write a fantasy story based on the story of Beowulf and Grendel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write a playscript and an eye-witness account.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09229" y="486717"/>
            <a:ext cx="2857354" cy="20005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/>
              <a:t>Numeracy (Place value, Addition and Subtraction)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>
                <a:latin typeface="Century Gothic" panose="020B0502020202020204" pitchFamily="34" charset="0"/>
              </a:rPr>
              <a:t>Read, write, order and compare numbers to at least 1000000 and determine the value of each digit.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>
                <a:latin typeface="Century Gothic" panose="020B0502020202020204" pitchFamily="34" charset="0"/>
              </a:rPr>
              <a:t>Count forwards or backwards in steps of powers of 10 for any given number up to 1000000.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>
                <a:latin typeface="Century Gothic" panose="020B0502020202020204" pitchFamily="34" charset="0"/>
              </a:rPr>
              <a:t> Interpret negative numbers in context, To add and subtract whole numbers with more than 4 digits with problem solving. </a:t>
            </a:r>
            <a:endParaRPr lang="en-US" sz="1000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360" y="2099668"/>
            <a:ext cx="2791991" cy="6155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u="sng" dirty="0"/>
              <a:t>PE (Netball Skills)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PE will be taught on a Thursday morning by Millwall Football Club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85877" y="2698720"/>
            <a:ext cx="2791991" cy="7694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u="sng" dirty="0"/>
              <a:t>Art and Design  Portraits</a:t>
            </a:r>
          </a:p>
          <a:p>
            <a:pPr algn="just"/>
            <a:r>
              <a:rPr lang="en-GB" sz="1000" dirty="0">
                <a:latin typeface="Century Gothic" panose="020B0502020202020204" pitchFamily="34" charset="0"/>
                <a:ea typeface="Calibri"/>
                <a:cs typeface="Calibri"/>
              </a:rPr>
              <a:t>Investigate self-portraits by a range of artists,.</a:t>
            </a:r>
          </a:p>
          <a:p>
            <a:pPr algn="just"/>
            <a:r>
              <a:rPr lang="en-GB" sz="1000" dirty="0">
                <a:latin typeface="Century Gothic" panose="020B0502020202020204" pitchFamily="34" charset="0"/>
                <a:ea typeface="Calibri"/>
                <a:cs typeface="Calibri"/>
              </a:rPr>
              <a:t>Look at the art of Hom </a:t>
            </a:r>
            <a:r>
              <a:rPr lang="en-GB" sz="1000" dirty="0" err="1">
                <a:latin typeface="Century Gothic" panose="020B0502020202020204" pitchFamily="34" charset="0"/>
                <a:ea typeface="Calibri"/>
                <a:cs typeface="Calibri"/>
              </a:rPr>
              <a:t>Nyguyen</a:t>
            </a:r>
            <a:endParaRPr lang="en-US" sz="10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7739" y="4962671"/>
            <a:ext cx="2838676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200" b="1" u="sng" dirty="0"/>
              <a:t>RE (Why doesn't </a:t>
            </a:r>
            <a:r>
              <a:rPr lang="en-US" sz="1200" b="1" u="sng" dirty="0" err="1"/>
              <a:t>Christanity</a:t>
            </a:r>
            <a:r>
              <a:rPr lang="en-US" sz="1200" b="1" u="sng" dirty="0"/>
              <a:t> always look the same?)</a:t>
            </a:r>
          </a:p>
          <a:p>
            <a:r>
              <a:rPr lang="en-US" sz="1000" dirty="0">
                <a:solidFill>
                  <a:srgbClr val="222222"/>
                </a:solidFill>
                <a:latin typeface="Century Gothic" panose="020B0502020202020204" pitchFamily="34" charset="0"/>
                <a:ea typeface="Lato"/>
                <a:cs typeface="Lato"/>
              </a:rPr>
              <a:t>Give examples of how Christianity spread as a religion.</a:t>
            </a:r>
            <a:endParaRPr lang="en-US" sz="1000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r>
              <a:rPr lang="en-US" sz="1000" dirty="0">
                <a:solidFill>
                  <a:srgbClr val="222222"/>
                </a:solidFill>
                <a:latin typeface="Century Gothic" panose="020B0502020202020204" pitchFamily="34" charset="0"/>
                <a:ea typeface="Lato"/>
                <a:cs typeface="Lato"/>
              </a:rPr>
              <a:t>Explain how significant people have led to changes in how Christianity is practiced.</a:t>
            </a:r>
            <a:endParaRPr lang="en-US" sz="1000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r>
              <a:rPr lang="en-US" sz="1000" dirty="0">
                <a:solidFill>
                  <a:srgbClr val="222222"/>
                </a:solidFill>
                <a:latin typeface="Century Gothic" panose="020B0502020202020204" pitchFamily="34" charset="0"/>
                <a:ea typeface="Lato"/>
                <a:cs typeface="Lato"/>
              </a:rPr>
              <a:t>Think about their views on leaders changing the way religion is practiced.</a:t>
            </a:r>
            <a:endParaRPr lang="en-US" sz="10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616" y="3957923"/>
            <a:ext cx="2821121" cy="292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dirty="0">
                <a:latin typeface="Century Gothic" panose="020B0502020202020204" pitchFamily="34" charset="0"/>
              </a:rPr>
              <a:t>History (The Vikings)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understand where the Vikings came from.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understand how and why the Vikings invaded England.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understand how Vikings lived and worked.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understand what happened during the Viking invasions and know what Viking warriors were like.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identify and describe Viking artefacts.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know some Viking Gods and what they represent.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understand how some Kings in Britain dealt with Viking Invaders.</a:t>
            </a:r>
          </a:p>
          <a:p>
            <a:pPr algn="just"/>
            <a:endParaRPr lang="en-US" sz="1000" dirty="0"/>
          </a:p>
          <a:p>
            <a:pPr algn="just"/>
            <a:endParaRPr lang="en-US" sz="1000" b="1" dirty="0">
              <a:ea typeface="Calibri"/>
              <a:cs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85503" y="4224483"/>
            <a:ext cx="2791991" cy="16619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/>
              <a:t>Science (Properties of Materials)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be able to compare and group together everyday materials based on evidence from comparative and fair tests; including their conductivity of heat.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give reasons based on evidence from comparative and fair tests.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Century Gothic" panose="020B0502020202020204" pitchFamily="34" charset="0"/>
              </a:rPr>
              <a:t>To take accurate measurements using a data logger.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2295" y="22155"/>
            <a:ext cx="4083169" cy="40011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AkayaKanadaka" panose="02010502080401010103" pitchFamily="2" charset="77"/>
                <a:cs typeface="AkayaKanadaka" panose="02010502080401010103" pitchFamily="2" charset="77"/>
              </a:rPr>
              <a:t>Topic Web – Year 5 – Autumn 1 2026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5035933" y="300267"/>
              <a:ext cx="360" cy="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24053" y="288387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/>
              <p14:cNvContentPartPr/>
              <p14:nvPr/>
            </p14:nvContentPartPr>
            <p14:xfrm>
              <a:off x="682453" y="5172507"/>
              <a:ext cx="641880" cy="19152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0573" y="5160627"/>
                <a:ext cx="665640" cy="2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4" name="Ink 43"/>
              <p14:cNvContentPartPr/>
              <p14:nvPr/>
            </p14:nvContentPartPr>
            <p14:xfrm>
              <a:off x="3534733" y="5527467"/>
              <a:ext cx="360" cy="36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22853" y="5515587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/>
              <p14:cNvContentPartPr/>
              <p14:nvPr/>
            </p14:nvContentPartPr>
            <p14:xfrm>
              <a:off x="2569086" y="899709"/>
              <a:ext cx="116280" cy="8748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557206" y="887829"/>
                <a:ext cx="14004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Ink 20"/>
              <p14:cNvContentPartPr/>
              <p14:nvPr/>
            </p14:nvContentPartPr>
            <p14:xfrm>
              <a:off x="1228213" y="2047315"/>
              <a:ext cx="396360" cy="4104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216333" y="2035435"/>
                <a:ext cx="42012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" name="Ink 4"/>
              <p14:cNvContentPartPr/>
              <p14:nvPr/>
            </p14:nvContentPartPr>
            <p14:xfrm>
              <a:off x="313813" y="2920707"/>
              <a:ext cx="164160" cy="410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01933" y="2908827"/>
                <a:ext cx="18792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Ink 9"/>
              <p14:cNvContentPartPr/>
              <p14:nvPr/>
            </p14:nvContentPartPr>
            <p14:xfrm>
              <a:off x="-600587" y="204867"/>
              <a:ext cx="109800" cy="14331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-612467" y="192987"/>
                <a:ext cx="133560" cy="14569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7B80455-6B65-A0D1-822C-9EFDFA0CC83F}"/>
              </a:ext>
            </a:extLst>
          </p:cNvPr>
          <p:cNvSpPr txBox="1"/>
          <p:nvPr/>
        </p:nvSpPr>
        <p:spPr>
          <a:xfrm>
            <a:off x="0" y="3338778"/>
            <a:ext cx="2475415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u="sng" dirty="0">
                <a:ea typeface="Calibri"/>
                <a:cs typeface="Calibri"/>
              </a:rPr>
              <a:t>Spanish</a:t>
            </a:r>
            <a:endParaRPr lang="en-US" dirty="0"/>
          </a:p>
          <a:p>
            <a:pPr marL="171450" indent="-171450" algn="just">
              <a:buFont typeface="Arial"/>
              <a:buChar char="•"/>
            </a:pPr>
            <a:r>
              <a:rPr lang="en-US" sz="1000" dirty="0">
                <a:latin typeface="Calibri"/>
                <a:ea typeface="Calibri"/>
                <a:cs typeface="Calibri"/>
              </a:rPr>
              <a:t>To revise Spanish phonetics. La </a:t>
            </a:r>
            <a:r>
              <a:rPr lang="en-US" sz="1000" dirty="0" err="1">
                <a:latin typeface="Calibri"/>
                <a:ea typeface="Calibri"/>
                <a:cs typeface="Calibri"/>
              </a:rPr>
              <a:t>fonetica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17" name="Picture 16" descr="Hom Nguyen - Art &amp; Prints for Sale | Artsy">
            <a:extLst>
              <a:ext uri="{FF2B5EF4-FFF2-40B4-BE49-F238E27FC236}">
                <a16:creationId xmlns:a16="http://schemas.microsoft.com/office/drawing/2014/main" id="{461F13E0-04AE-40E8-09C6-5CC5B4A72CF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82444" y="3133868"/>
            <a:ext cx="595424" cy="6665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FE30FC4-9BF1-D773-808A-E2186C65696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01187" y="2408343"/>
            <a:ext cx="1533146" cy="2356270"/>
          </a:xfrm>
          <a:prstGeom prst="rect">
            <a:avLst/>
          </a:prstGeom>
        </p:spPr>
      </p:pic>
      <p:pic>
        <p:nvPicPr>
          <p:cNvPr id="22" name="Picture 21" descr="Book cover: Beowulf by Michael Morpurgo, illustrated by Michael Foreman. A warrior draws a bow against a massive green sea dragon with multiple heads rising from churning water.">
            <a:extLst>
              <a:ext uri="{FF2B5EF4-FFF2-40B4-BE49-F238E27FC236}">
                <a16:creationId xmlns:a16="http://schemas.microsoft.com/office/drawing/2014/main" id="{FE116973-6CD0-2974-8A2D-96AA50A24E0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970574" y="2297705"/>
            <a:ext cx="979062" cy="1494358"/>
          </a:xfrm>
          <a:prstGeom prst="rect">
            <a:avLst/>
          </a:prstGeom>
        </p:spPr>
      </p:pic>
      <p:pic>
        <p:nvPicPr>
          <p:cNvPr id="23" name="Picture 22" descr="Year 5 Properties &amp; Changes of Materials | KS2 Science Made Easy - YouTube">
            <a:extLst>
              <a:ext uri="{FF2B5EF4-FFF2-40B4-BE49-F238E27FC236}">
                <a16:creationId xmlns:a16="http://schemas.microsoft.com/office/drawing/2014/main" id="{8D4D85B5-C0CF-529A-5827-B0DF257B554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66671" y="5711923"/>
            <a:ext cx="1977329" cy="1112608"/>
          </a:xfrm>
          <a:prstGeom prst="rect">
            <a:avLst/>
          </a:prstGeom>
        </p:spPr>
      </p:pic>
      <p:pic>
        <p:nvPicPr>
          <p:cNvPr id="24" name="Picture 23" descr="Spanish Alphabet Flashcards">
            <a:extLst>
              <a:ext uri="{FF2B5EF4-FFF2-40B4-BE49-F238E27FC236}">
                <a16:creationId xmlns:a16="http://schemas.microsoft.com/office/drawing/2014/main" id="{7C006ACB-C84E-A9FB-DED4-D428DC189D7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624573" y="2845472"/>
            <a:ext cx="1452888" cy="724138"/>
          </a:xfrm>
          <a:prstGeom prst="rect">
            <a:avLst/>
          </a:prstGeom>
        </p:spPr>
      </p:pic>
      <p:pic>
        <p:nvPicPr>
          <p:cNvPr id="25" name="Picture 24" descr="Lost Thing By Shaun Tan">
            <a:extLst>
              <a:ext uri="{FF2B5EF4-FFF2-40B4-BE49-F238E27FC236}">
                <a16:creationId xmlns:a16="http://schemas.microsoft.com/office/drawing/2014/main" id="{BE0E4416-3CC0-908C-85D9-D10DF83E6AE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035933" y="3731605"/>
            <a:ext cx="979062" cy="129760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C61DE33-FC50-0D64-0273-DF77D4640C33}"/>
              </a:ext>
            </a:extLst>
          </p:cNvPr>
          <p:cNvSpPr txBox="1"/>
          <p:nvPr/>
        </p:nvSpPr>
        <p:spPr>
          <a:xfrm>
            <a:off x="5949636" y="29149"/>
            <a:ext cx="2087431" cy="46166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AkayaKanadaka" panose="02010502080401010103" pitchFamily="2" charset="77"/>
                <a:cs typeface="AkayaKanadaka" panose="02010502080401010103" pitchFamily="2" charset="77"/>
              </a:rPr>
              <a:t>Vicious Vikings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819229-54EE-977A-76F7-1BED3D53A9A7}"/>
              </a:ext>
            </a:extLst>
          </p:cNvPr>
          <p:cNvSpPr txBox="1"/>
          <p:nvPr/>
        </p:nvSpPr>
        <p:spPr>
          <a:xfrm>
            <a:off x="3432942" y="6366294"/>
            <a:ext cx="3143022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u="sng" dirty="0">
                <a:ea typeface="Calibri"/>
                <a:cs typeface="Calibri"/>
              </a:rPr>
              <a:t>Computing</a:t>
            </a:r>
            <a:endParaRPr lang="en-US" dirty="0"/>
          </a:p>
          <a:p>
            <a:pPr marL="171450" indent="-171450" algn="just">
              <a:buFont typeface="Arial"/>
              <a:buChar char="•"/>
            </a:pPr>
            <a:r>
              <a:rPr lang="en-US" sz="1000" dirty="0" err="1">
                <a:latin typeface="Century Gothic" panose="020B0502020202020204" pitchFamily="34" charset="0"/>
                <a:ea typeface="Calibri"/>
                <a:cs typeface="Calibri"/>
              </a:rPr>
              <a:t>Alleynes</a:t>
            </a:r>
            <a:r>
              <a:rPr lang="en-US" sz="1000" dirty="0">
                <a:latin typeface="Century Gothic" panose="020B0502020202020204" pitchFamily="34" charset="0"/>
                <a:ea typeface="Calibri"/>
                <a:cs typeface="Calibri"/>
              </a:rPr>
              <a:t> will be teaching Computing weekly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71BCA7-FE88-A450-0F98-D7EAC16883EA}"/>
              </a:ext>
            </a:extLst>
          </p:cNvPr>
          <p:cNvSpPr txBox="1"/>
          <p:nvPr/>
        </p:nvSpPr>
        <p:spPr>
          <a:xfrm>
            <a:off x="6056095" y="3518012"/>
            <a:ext cx="2155467" cy="615553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u="sng" dirty="0">
                <a:ea typeface="Calibri"/>
                <a:cs typeface="Calibri"/>
              </a:rPr>
              <a:t>Shared Reading Texts</a:t>
            </a:r>
            <a:endParaRPr lang="en-US" dirty="0"/>
          </a:p>
          <a:p>
            <a:pPr marL="171450" indent="-171450" algn="just">
              <a:buFont typeface="Arial"/>
              <a:buChar char="•"/>
            </a:pPr>
            <a:r>
              <a:rPr lang="en-US" sz="1000" dirty="0">
                <a:latin typeface="Calibri"/>
                <a:ea typeface="Calibri"/>
                <a:cs typeface="Calibri"/>
              </a:rPr>
              <a:t>Lion, the Witch and the Wardrobe</a:t>
            </a:r>
          </a:p>
          <a:p>
            <a:pPr marL="171450" indent="-171450" algn="just">
              <a:buFont typeface="Arial"/>
              <a:buChar char="•"/>
            </a:pPr>
            <a:r>
              <a:rPr lang="en-US" sz="1000" dirty="0">
                <a:latin typeface="Calibri"/>
                <a:ea typeface="Calibri"/>
                <a:cs typeface="Calibri"/>
              </a:rPr>
              <a:t>Beowulf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1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C6FE8E712F684BACEAE9262CE7043E" ma:contentTypeVersion="19" ma:contentTypeDescription="Create a new document." ma:contentTypeScope="" ma:versionID="5ccda518907cb24324cf9550425517b0">
  <xsd:schema xmlns:xsd="http://www.w3.org/2001/XMLSchema" xmlns:xs="http://www.w3.org/2001/XMLSchema" xmlns:p="http://schemas.microsoft.com/office/2006/metadata/properties" xmlns:ns2="2460e0a3-52bb-49eb-882b-c21cbacaa6a6" xmlns:ns3="a8f9ebb2-eb60-4a38-b63e-d9e1142074ab" xmlns:ns4="b42ab54c-3ccc-420f-9dec-d8557292fef6" targetNamespace="http://schemas.microsoft.com/office/2006/metadata/properties" ma:root="true" ma:fieldsID="d05eb891a23efd11c430fb6ef064991d" ns2:_="" ns3:_="" ns4:_="">
    <xsd:import namespace="2460e0a3-52bb-49eb-882b-c21cbacaa6a6"/>
    <xsd:import namespace="a8f9ebb2-eb60-4a38-b63e-d9e1142074ab"/>
    <xsd:import namespace="b42ab54c-3ccc-420f-9dec-d8557292fe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60e0a3-52bb-49eb-882b-c21cbacaa6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2ee9a29-5d3b-47f4-bb28-73bb36778a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9ebb2-eb60-4a38-b63e-d9e1142074a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ab54c-3ccc-420f-9dec-d8557292fef6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debb01f-d3d0-4d37-b937-29c69ee7f5be}" ma:internalName="TaxCatchAll" ma:showField="CatchAllData" ma:web="b42ab54c-3ccc-420f-9dec-d8557292fe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2ab54c-3ccc-420f-9dec-d8557292fef6" xsi:nil="true"/>
    <lcf76f155ced4ddcb4097134ff3c332f xmlns="2460e0a3-52bb-49eb-882b-c21cbacaa6a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E37548-1FC9-4AF2-88BA-56A0F94BA644}"/>
</file>

<file path=customXml/itemProps2.xml><?xml version="1.0" encoding="utf-8"?>
<ds:datastoreItem xmlns:ds="http://schemas.openxmlformats.org/officeDocument/2006/customXml" ds:itemID="{618D23C8-A464-4D64-A6BE-9B11C89345CB}">
  <ds:schemaRefs>
    <ds:schemaRef ds:uri="http://schemas.microsoft.com/office/2006/metadata/properties"/>
    <ds:schemaRef ds:uri="http://schemas.microsoft.com/office/infopath/2007/PartnerControls"/>
    <ds:schemaRef ds:uri="b42ab54c-3ccc-420f-9dec-d8557292fef6"/>
    <ds:schemaRef ds:uri="2460e0a3-52bb-49eb-882b-c21cbacaa6a6"/>
  </ds:schemaRefs>
</ds:datastoreItem>
</file>

<file path=customXml/itemProps3.xml><?xml version="1.0" encoding="utf-8"?>
<ds:datastoreItem xmlns:ds="http://schemas.openxmlformats.org/officeDocument/2006/customXml" ds:itemID="{6BDB840B-4B8D-46E4-BA53-75D465A263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420</Words>
  <Application>Microsoft Macintosh PowerPoint</Application>
  <PresentationFormat>On-screen Show (4:3)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AkayaKanadaka</vt:lpstr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jackie davey</dc:creator>
  <cp:lastModifiedBy>Marie Kelly-Roberts</cp:lastModifiedBy>
  <cp:revision>171</cp:revision>
  <dcterms:created xsi:type="dcterms:W3CDTF">2014-08-14T21:54:22Z</dcterms:created>
  <dcterms:modified xsi:type="dcterms:W3CDTF">2026-09-04T20:23:00Z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0x010100D6C6FE8E712F684BACEAE9262CE7043E</vt:lpwstr>
  </property>
  <property fmtid="{D5CDD505-2E9C-101B-9397-08002B2CF9AE}" pid="3" name="MediaServiceImageTags">
    <vt:lpwstr/>
  </property>
</Properties>
</file>